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ppt/charts/chart3.xml" ContentType="application/vnd.openxmlformats-officedocument.drawingml.chart+xml"/>
  <Override PartName="/ppt/drawings/drawing3.xml" ContentType="application/vnd.openxmlformats-officedocument.drawingml.chartshapes+xml"/>
  <Override PartName="/ppt/charts/chart4.xml" ContentType="application/vnd.openxmlformats-officedocument.drawingml.chart+xml"/>
  <Override PartName="/ppt/charts/chart5.xml" ContentType="application/vnd.openxmlformats-officedocument.drawingml.chart+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 id="269" r:id="rId14"/>
    <p:sldId id="279" r:id="rId15"/>
    <p:sldId id="280" r:id="rId16"/>
    <p:sldId id="281" r:id="rId17"/>
    <p:sldId id="282" r:id="rId18"/>
    <p:sldId id="273" r:id="rId19"/>
    <p:sldId id="274" r:id="rId20"/>
    <p:sldId id="276" r:id="rId21"/>
    <p:sldId id="277" r:id="rId22"/>
    <p:sldId id="278" r:id="rId23"/>
    <p:sldId id="275" r:id="rId24"/>
  </p:sldIdLst>
  <p:sldSz cx="12192000" cy="6858000"/>
  <p:notesSz cx="6858000" cy="9144000"/>
  <p:custDataLst>
    <p:tags r:id="rId2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4778FC2-3403-4248-B92B-E1971684B3CB}" v="155" dt="2023-12-06T02:06:55.63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9" d="100"/>
          <a:sy n="99" d="100"/>
        </p:scale>
        <p:origin x="90" y="3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shra, Sneh (KTBLR)" userId="2b4e2322-9ba1-4e73-bd40-728644bbedde" providerId="ADAL" clId="{34778FC2-3403-4248-B92B-E1971684B3CB}"/>
    <pc:docChg chg="custSel addSld delSld modSld replTag">
      <pc:chgData name="Mishra, Sneh (KTBLR)" userId="2b4e2322-9ba1-4e73-bd40-728644bbedde" providerId="ADAL" clId="{34778FC2-3403-4248-B92B-E1971684B3CB}" dt="2023-12-06T02:06:55.639" v="195"/>
      <pc:docMkLst>
        <pc:docMk/>
      </pc:docMkLst>
      <pc:sldChg chg="addSp delSp modSp">
        <pc:chgData name="Mishra, Sneh (KTBLR)" userId="2b4e2322-9ba1-4e73-bd40-728644bbedde" providerId="ADAL" clId="{34778FC2-3403-4248-B92B-E1971684B3CB}" dt="2023-12-06T02:06:55.639" v="173"/>
        <pc:sldMkLst>
          <pc:docMk/>
          <pc:sldMk cId="3882892706" sldId="256"/>
        </pc:sldMkLst>
        <pc:spChg chg="add del mod">
          <ac:chgData name="Mishra, Sneh (KTBLR)" userId="2b4e2322-9ba1-4e73-bd40-728644bbedde" providerId="ADAL" clId="{34778FC2-3403-4248-B92B-E1971684B3CB}" dt="2023-12-06T01:47:56.915" v="24"/>
          <ac:spMkLst>
            <pc:docMk/>
            <pc:sldMk cId="3882892706" sldId="256"/>
            <ac:spMk id="4" creationId="{0E308BE5-71B9-D5DD-0D93-B2E02A2DFD70}"/>
          </ac:spMkLst>
        </pc:spChg>
        <pc:spChg chg="add del mod">
          <ac:chgData name="Mishra, Sneh (KTBLR)" userId="2b4e2322-9ba1-4e73-bd40-728644bbedde" providerId="ADAL" clId="{34778FC2-3403-4248-B92B-E1971684B3CB}" dt="2023-12-06T02:06:55.639" v="150"/>
          <ac:spMkLst>
            <pc:docMk/>
            <pc:sldMk cId="3882892706" sldId="256"/>
            <ac:spMk id="4" creationId="{0FEBC3C0-B3EA-08D2-6428-6B96DDF6178E}"/>
          </ac:spMkLst>
        </pc:spChg>
        <pc:spChg chg="add del mod">
          <ac:chgData name="Mishra, Sneh (KTBLR)" userId="2b4e2322-9ba1-4e73-bd40-728644bbedde" providerId="ADAL" clId="{34778FC2-3403-4248-B92B-E1971684B3CB}" dt="2023-12-06T02:06:55.554" v="107"/>
          <ac:spMkLst>
            <pc:docMk/>
            <pc:sldMk cId="3882892706" sldId="256"/>
            <ac:spMk id="8" creationId="{09A097BE-E7AD-2BDE-6199-B208EA6B0E07}"/>
          </ac:spMkLst>
        </pc:spChg>
        <pc:spChg chg="add mod">
          <ac:chgData name="Mishra, Sneh (KTBLR)" userId="2b4e2322-9ba1-4e73-bd40-728644bbedde" providerId="ADAL" clId="{34778FC2-3403-4248-B92B-E1971684B3CB}" dt="2023-12-06T02:06:55.639" v="173"/>
          <ac:spMkLst>
            <pc:docMk/>
            <pc:sldMk cId="3882892706" sldId="256"/>
            <ac:spMk id="11" creationId="{85964B35-C009-1FF9-F263-1BC50F9AD1DE}"/>
          </ac:spMkLst>
        </pc:spChg>
      </pc:sldChg>
      <pc:sldChg chg="addSp delSp modSp">
        <pc:chgData name="Mishra, Sneh (KTBLR)" userId="2b4e2322-9ba1-4e73-bd40-728644bbedde" providerId="ADAL" clId="{34778FC2-3403-4248-B92B-E1971684B3CB}" dt="2023-12-06T02:06:55.639" v="174"/>
        <pc:sldMkLst>
          <pc:docMk/>
          <pc:sldMk cId="4118157797" sldId="257"/>
        </pc:sldMkLst>
        <pc:spChg chg="add del mod">
          <ac:chgData name="Mishra, Sneh (KTBLR)" userId="2b4e2322-9ba1-4e73-bd40-728644bbedde" providerId="ADAL" clId="{34778FC2-3403-4248-B92B-E1971684B3CB}" dt="2023-12-06T01:47:56.915" v="25"/>
          <ac:spMkLst>
            <pc:docMk/>
            <pc:sldMk cId="4118157797" sldId="257"/>
            <ac:spMk id="5" creationId="{963F85A0-ADE8-3169-EBD3-56B0BBD4AC57}"/>
          </ac:spMkLst>
        </pc:spChg>
        <pc:spChg chg="add del mod">
          <ac:chgData name="Mishra, Sneh (KTBLR)" userId="2b4e2322-9ba1-4e73-bd40-728644bbedde" providerId="ADAL" clId="{34778FC2-3403-4248-B92B-E1971684B3CB}" dt="2023-12-06T02:06:55.639" v="151"/>
          <ac:spMkLst>
            <pc:docMk/>
            <pc:sldMk cId="4118157797" sldId="257"/>
            <ac:spMk id="5" creationId="{BFC9BF08-FC3A-AF42-0107-3623D30EDCB2}"/>
          </ac:spMkLst>
        </pc:spChg>
        <pc:spChg chg="add del mod">
          <ac:chgData name="Mishra, Sneh (KTBLR)" userId="2b4e2322-9ba1-4e73-bd40-728644bbedde" providerId="ADAL" clId="{34778FC2-3403-4248-B92B-E1971684B3CB}" dt="2023-12-06T02:06:55.554" v="108"/>
          <ac:spMkLst>
            <pc:docMk/>
            <pc:sldMk cId="4118157797" sldId="257"/>
            <ac:spMk id="6" creationId="{CE5A6608-3489-0980-0771-9BA777580DCA}"/>
          </ac:spMkLst>
        </pc:spChg>
        <pc:spChg chg="add mod">
          <ac:chgData name="Mishra, Sneh (KTBLR)" userId="2b4e2322-9ba1-4e73-bd40-728644bbedde" providerId="ADAL" clId="{34778FC2-3403-4248-B92B-E1971684B3CB}" dt="2023-12-06T02:06:55.639" v="174"/>
          <ac:spMkLst>
            <pc:docMk/>
            <pc:sldMk cId="4118157797" sldId="257"/>
            <ac:spMk id="7" creationId="{41CACC61-1CAA-EA85-EA06-342236112E80}"/>
          </ac:spMkLst>
        </pc:spChg>
      </pc:sldChg>
      <pc:sldChg chg="addSp delSp modSp">
        <pc:chgData name="Mishra, Sneh (KTBLR)" userId="2b4e2322-9ba1-4e73-bd40-728644bbedde" providerId="ADAL" clId="{34778FC2-3403-4248-B92B-E1971684B3CB}" dt="2023-12-06T02:06:55.639" v="175"/>
        <pc:sldMkLst>
          <pc:docMk/>
          <pc:sldMk cId="3633634277" sldId="258"/>
        </pc:sldMkLst>
        <pc:spChg chg="add del mod">
          <ac:chgData name="Mishra, Sneh (KTBLR)" userId="2b4e2322-9ba1-4e73-bd40-728644bbedde" providerId="ADAL" clId="{34778FC2-3403-4248-B92B-E1971684B3CB}" dt="2023-12-06T01:47:56.915" v="26"/>
          <ac:spMkLst>
            <pc:docMk/>
            <pc:sldMk cId="3633634277" sldId="258"/>
            <ac:spMk id="2" creationId="{29A5777B-1A94-704D-A423-650275336D97}"/>
          </ac:spMkLst>
        </pc:spChg>
        <pc:spChg chg="add del mod">
          <ac:chgData name="Mishra, Sneh (KTBLR)" userId="2b4e2322-9ba1-4e73-bd40-728644bbedde" providerId="ADAL" clId="{34778FC2-3403-4248-B92B-E1971684B3CB}" dt="2023-12-06T02:06:55.639" v="152"/>
          <ac:spMkLst>
            <pc:docMk/>
            <pc:sldMk cId="3633634277" sldId="258"/>
            <ac:spMk id="2" creationId="{E4045CAD-416C-BDCE-5B3A-6EB41E80F7C0}"/>
          </ac:spMkLst>
        </pc:spChg>
        <pc:spChg chg="add del mod">
          <ac:chgData name="Mishra, Sneh (KTBLR)" userId="2b4e2322-9ba1-4e73-bd40-728644bbedde" providerId="ADAL" clId="{34778FC2-3403-4248-B92B-E1971684B3CB}" dt="2023-12-06T02:06:55.554" v="109"/>
          <ac:spMkLst>
            <pc:docMk/>
            <pc:sldMk cId="3633634277" sldId="258"/>
            <ac:spMk id="6" creationId="{1076D3D6-B3B2-6917-8371-9418A32D87AE}"/>
          </ac:spMkLst>
        </pc:spChg>
        <pc:spChg chg="add mod">
          <ac:chgData name="Mishra, Sneh (KTBLR)" userId="2b4e2322-9ba1-4e73-bd40-728644bbedde" providerId="ADAL" clId="{34778FC2-3403-4248-B92B-E1971684B3CB}" dt="2023-12-06T02:06:55.639" v="175"/>
          <ac:spMkLst>
            <pc:docMk/>
            <pc:sldMk cId="3633634277" sldId="258"/>
            <ac:spMk id="7" creationId="{EB00CF6B-2F4B-6CED-20F1-FC5DCDB9FC21}"/>
          </ac:spMkLst>
        </pc:spChg>
      </pc:sldChg>
      <pc:sldChg chg="addSp delSp modSp">
        <pc:chgData name="Mishra, Sneh (KTBLR)" userId="2b4e2322-9ba1-4e73-bd40-728644bbedde" providerId="ADAL" clId="{34778FC2-3403-4248-B92B-E1971684B3CB}" dt="2023-12-06T02:06:55.639" v="176"/>
        <pc:sldMkLst>
          <pc:docMk/>
          <pc:sldMk cId="3816513863" sldId="260"/>
        </pc:sldMkLst>
        <pc:spChg chg="add del mod">
          <ac:chgData name="Mishra, Sneh (KTBLR)" userId="2b4e2322-9ba1-4e73-bd40-728644bbedde" providerId="ADAL" clId="{34778FC2-3403-4248-B92B-E1971684B3CB}" dt="2023-12-06T02:06:55.639" v="153"/>
          <ac:spMkLst>
            <pc:docMk/>
            <pc:sldMk cId="3816513863" sldId="260"/>
            <ac:spMk id="2" creationId="{3A4EDDBA-1610-7042-6BAE-60A4D3043D13}"/>
          </ac:spMkLst>
        </pc:spChg>
        <pc:spChg chg="add del mod">
          <ac:chgData name="Mishra, Sneh (KTBLR)" userId="2b4e2322-9ba1-4e73-bd40-728644bbedde" providerId="ADAL" clId="{34778FC2-3403-4248-B92B-E1971684B3CB}" dt="2023-12-06T01:47:56.915" v="27"/>
          <ac:spMkLst>
            <pc:docMk/>
            <pc:sldMk cId="3816513863" sldId="260"/>
            <ac:spMk id="2" creationId="{D609D599-672A-D997-3C43-FF3BD46D9B26}"/>
          </ac:spMkLst>
        </pc:spChg>
        <pc:spChg chg="add del mod">
          <ac:chgData name="Mishra, Sneh (KTBLR)" userId="2b4e2322-9ba1-4e73-bd40-728644bbedde" providerId="ADAL" clId="{34778FC2-3403-4248-B92B-E1971684B3CB}" dt="2023-12-06T02:06:55.554" v="110"/>
          <ac:spMkLst>
            <pc:docMk/>
            <pc:sldMk cId="3816513863" sldId="260"/>
            <ac:spMk id="3" creationId="{94DEF89D-AE28-464F-DB67-6738FE524EFE}"/>
          </ac:spMkLst>
        </pc:spChg>
        <pc:spChg chg="add mod">
          <ac:chgData name="Mishra, Sneh (KTBLR)" userId="2b4e2322-9ba1-4e73-bd40-728644bbedde" providerId="ADAL" clId="{34778FC2-3403-4248-B92B-E1971684B3CB}" dt="2023-12-06T02:06:55.639" v="176"/>
          <ac:spMkLst>
            <pc:docMk/>
            <pc:sldMk cId="3816513863" sldId="260"/>
            <ac:spMk id="6" creationId="{3554B381-9EA2-3FD6-040F-9E803A424E52}"/>
          </ac:spMkLst>
        </pc:spChg>
      </pc:sldChg>
      <pc:sldChg chg="addSp delSp modSp">
        <pc:chgData name="Mishra, Sneh (KTBLR)" userId="2b4e2322-9ba1-4e73-bd40-728644bbedde" providerId="ADAL" clId="{34778FC2-3403-4248-B92B-E1971684B3CB}" dt="2023-12-06T02:06:55.639" v="177"/>
        <pc:sldMkLst>
          <pc:docMk/>
          <pc:sldMk cId="2950443570" sldId="261"/>
        </pc:sldMkLst>
        <pc:spChg chg="add del mod">
          <ac:chgData name="Mishra, Sneh (KTBLR)" userId="2b4e2322-9ba1-4e73-bd40-728644bbedde" providerId="ADAL" clId="{34778FC2-3403-4248-B92B-E1971684B3CB}" dt="2023-12-06T02:06:55.639" v="154"/>
          <ac:spMkLst>
            <pc:docMk/>
            <pc:sldMk cId="2950443570" sldId="261"/>
            <ac:spMk id="5" creationId="{4CB341A7-1DDB-5833-B0F3-3832A8DEAA55}"/>
          </ac:spMkLst>
        </pc:spChg>
        <pc:spChg chg="add del mod">
          <ac:chgData name="Mishra, Sneh (KTBLR)" userId="2b4e2322-9ba1-4e73-bd40-728644bbedde" providerId="ADAL" clId="{34778FC2-3403-4248-B92B-E1971684B3CB}" dt="2023-12-06T01:47:56.915" v="28"/>
          <ac:spMkLst>
            <pc:docMk/>
            <pc:sldMk cId="2950443570" sldId="261"/>
            <ac:spMk id="5" creationId="{883D0286-92F4-97D6-CEB9-C01841C01839}"/>
          </ac:spMkLst>
        </pc:spChg>
        <pc:spChg chg="add del mod">
          <ac:chgData name="Mishra, Sneh (KTBLR)" userId="2b4e2322-9ba1-4e73-bd40-728644bbedde" providerId="ADAL" clId="{34778FC2-3403-4248-B92B-E1971684B3CB}" dt="2023-12-06T02:06:55.570" v="111"/>
          <ac:spMkLst>
            <pc:docMk/>
            <pc:sldMk cId="2950443570" sldId="261"/>
            <ac:spMk id="7" creationId="{075C8691-DBCD-B8B6-84DA-F49806470FCB}"/>
          </ac:spMkLst>
        </pc:spChg>
        <pc:spChg chg="add mod">
          <ac:chgData name="Mishra, Sneh (KTBLR)" userId="2b4e2322-9ba1-4e73-bd40-728644bbedde" providerId="ADAL" clId="{34778FC2-3403-4248-B92B-E1971684B3CB}" dt="2023-12-06T02:06:55.639" v="177"/>
          <ac:spMkLst>
            <pc:docMk/>
            <pc:sldMk cId="2950443570" sldId="261"/>
            <ac:spMk id="8" creationId="{F7DF2754-76CB-722E-723E-8A149815148D}"/>
          </ac:spMkLst>
        </pc:spChg>
      </pc:sldChg>
      <pc:sldChg chg="addSp delSp modSp">
        <pc:chgData name="Mishra, Sneh (KTBLR)" userId="2b4e2322-9ba1-4e73-bd40-728644bbedde" providerId="ADAL" clId="{34778FC2-3403-4248-B92B-E1971684B3CB}" dt="2023-12-06T02:06:55.639" v="178"/>
        <pc:sldMkLst>
          <pc:docMk/>
          <pc:sldMk cId="3929449847" sldId="262"/>
        </pc:sldMkLst>
        <pc:spChg chg="add del mod">
          <ac:chgData name="Mishra, Sneh (KTBLR)" userId="2b4e2322-9ba1-4e73-bd40-728644bbedde" providerId="ADAL" clId="{34778FC2-3403-4248-B92B-E1971684B3CB}" dt="2023-12-06T01:47:56.915" v="29"/>
          <ac:spMkLst>
            <pc:docMk/>
            <pc:sldMk cId="3929449847" sldId="262"/>
            <ac:spMk id="5" creationId="{57758CF1-969C-6E4F-F5ED-0CC9E37BD10F}"/>
          </ac:spMkLst>
        </pc:spChg>
        <pc:spChg chg="add del mod">
          <ac:chgData name="Mishra, Sneh (KTBLR)" userId="2b4e2322-9ba1-4e73-bd40-728644bbedde" providerId="ADAL" clId="{34778FC2-3403-4248-B92B-E1971684B3CB}" dt="2023-12-06T02:06:55.639" v="155"/>
          <ac:spMkLst>
            <pc:docMk/>
            <pc:sldMk cId="3929449847" sldId="262"/>
            <ac:spMk id="5" creationId="{B3F7BBB1-551A-A7A3-CA3E-AFFFD2CA015F}"/>
          </ac:spMkLst>
        </pc:spChg>
        <pc:spChg chg="add del mod">
          <ac:chgData name="Mishra, Sneh (KTBLR)" userId="2b4e2322-9ba1-4e73-bd40-728644bbedde" providerId="ADAL" clId="{34778FC2-3403-4248-B92B-E1971684B3CB}" dt="2023-12-06T02:06:55.570" v="112"/>
          <ac:spMkLst>
            <pc:docMk/>
            <pc:sldMk cId="3929449847" sldId="262"/>
            <ac:spMk id="6" creationId="{FC7DDE7E-D5C1-7728-CB43-90F118140E75}"/>
          </ac:spMkLst>
        </pc:spChg>
        <pc:spChg chg="add mod">
          <ac:chgData name="Mishra, Sneh (KTBLR)" userId="2b4e2322-9ba1-4e73-bd40-728644bbedde" providerId="ADAL" clId="{34778FC2-3403-4248-B92B-E1971684B3CB}" dt="2023-12-06T02:06:55.639" v="178"/>
          <ac:spMkLst>
            <pc:docMk/>
            <pc:sldMk cId="3929449847" sldId="262"/>
            <ac:spMk id="8" creationId="{24ACD834-EEEE-F179-0C3C-098030B1F90E}"/>
          </ac:spMkLst>
        </pc:spChg>
      </pc:sldChg>
      <pc:sldChg chg="addSp delSp modSp">
        <pc:chgData name="Mishra, Sneh (KTBLR)" userId="2b4e2322-9ba1-4e73-bd40-728644bbedde" providerId="ADAL" clId="{34778FC2-3403-4248-B92B-E1971684B3CB}" dt="2023-12-06T02:06:55.639" v="179"/>
        <pc:sldMkLst>
          <pc:docMk/>
          <pc:sldMk cId="2471086184" sldId="263"/>
        </pc:sldMkLst>
        <pc:spChg chg="add del mod">
          <ac:chgData name="Mishra, Sneh (KTBLR)" userId="2b4e2322-9ba1-4e73-bd40-728644bbedde" providerId="ADAL" clId="{34778FC2-3403-4248-B92B-E1971684B3CB}" dt="2023-12-06T01:47:56.915" v="30"/>
          <ac:spMkLst>
            <pc:docMk/>
            <pc:sldMk cId="2471086184" sldId="263"/>
            <ac:spMk id="5" creationId="{4453B593-AD94-9173-1D77-7F6A79E8D398}"/>
          </ac:spMkLst>
        </pc:spChg>
        <pc:spChg chg="add del mod">
          <ac:chgData name="Mishra, Sneh (KTBLR)" userId="2b4e2322-9ba1-4e73-bd40-728644bbedde" providerId="ADAL" clId="{34778FC2-3403-4248-B92B-E1971684B3CB}" dt="2023-12-06T02:06:55.639" v="156"/>
          <ac:spMkLst>
            <pc:docMk/>
            <pc:sldMk cId="2471086184" sldId="263"/>
            <ac:spMk id="5" creationId="{D82459E0-3AB2-12C0-6AFA-B1DC32D502E6}"/>
          </ac:spMkLst>
        </pc:spChg>
        <pc:spChg chg="add del mod">
          <ac:chgData name="Mishra, Sneh (KTBLR)" userId="2b4e2322-9ba1-4e73-bd40-728644bbedde" providerId="ADAL" clId="{34778FC2-3403-4248-B92B-E1971684B3CB}" dt="2023-12-06T02:06:55.570" v="113"/>
          <ac:spMkLst>
            <pc:docMk/>
            <pc:sldMk cId="2471086184" sldId="263"/>
            <ac:spMk id="6" creationId="{F49341A0-7310-0571-1EF1-E62A97AE56B4}"/>
          </ac:spMkLst>
        </pc:spChg>
        <pc:spChg chg="add mod">
          <ac:chgData name="Mishra, Sneh (KTBLR)" userId="2b4e2322-9ba1-4e73-bd40-728644bbedde" providerId="ADAL" clId="{34778FC2-3403-4248-B92B-E1971684B3CB}" dt="2023-12-06T02:06:55.639" v="179"/>
          <ac:spMkLst>
            <pc:docMk/>
            <pc:sldMk cId="2471086184" sldId="263"/>
            <ac:spMk id="7" creationId="{462A4D58-0D6C-B56C-2FB3-C01F6053B080}"/>
          </ac:spMkLst>
        </pc:spChg>
      </pc:sldChg>
      <pc:sldChg chg="addSp delSp modSp">
        <pc:chgData name="Mishra, Sneh (KTBLR)" userId="2b4e2322-9ba1-4e73-bd40-728644bbedde" providerId="ADAL" clId="{34778FC2-3403-4248-B92B-E1971684B3CB}" dt="2023-12-06T02:06:55.639" v="180"/>
        <pc:sldMkLst>
          <pc:docMk/>
          <pc:sldMk cId="3338005956" sldId="264"/>
        </pc:sldMkLst>
        <pc:spChg chg="add del mod">
          <ac:chgData name="Mishra, Sneh (KTBLR)" userId="2b4e2322-9ba1-4e73-bd40-728644bbedde" providerId="ADAL" clId="{34778FC2-3403-4248-B92B-E1971684B3CB}" dt="2023-12-06T01:47:56.915" v="31"/>
          <ac:spMkLst>
            <pc:docMk/>
            <pc:sldMk cId="3338005956" sldId="264"/>
            <ac:spMk id="3" creationId="{0F94875B-318A-D8B3-EEA0-3004D97F7164}"/>
          </ac:spMkLst>
        </pc:spChg>
        <pc:spChg chg="add del mod">
          <ac:chgData name="Mishra, Sneh (KTBLR)" userId="2b4e2322-9ba1-4e73-bd40-728644bbedde" providerId="ADAL" clId="{34778FC2-3403-4248-B92B-E1971684B3CB}" dt="2023-12-06T02:06:55.639" v="157"/>
          <ac:spMkLst>
            <pc:docMk/>
            <pc:sldMk cId="3338005956" sldId="264"/>
            <ac:spMk id="3" creationId="{BC2C695C-4E52-4B80-B1F8-2D1B7D81845E}"/>
          </ac:spMkLst>
        </pc:spChg>
        <pc:spChg chg="add del mod">
          <ac:chgData name="Mishra, Sneh (KTBLR)" userId="2b4e2322-9ba1-4e73-bd40-728644bbedde" providerId="ADAL" clId="{34778FC2-3403-4248-B92B-E1971684B3CB}" dt="2023-12-06T02:06:55.586" v="114"/>
          <ac:spMkLst>
            <pc:docMk/>
            <pc:sldMk cId="3338005956" sldId="264"/>
            <ac:spMk id="5" creationId="{A2C867F9-BA54-E87E-FEC9-592BF33D9089}"/>
          </ac:spMkLst>
        </pc:spChg>
        <pc:spChg chg="add mod">
          <ac:chgData name="Mishra, Sneh (KTBLR)" userId="2b4e2322-9ba1-4e73-bd40-728644bbedde" providerId="ADAL" clId="{34778FC2-3403-4248-B92B-E1971684B3CB}" dt="2023-12-06T02:06:55.639" v="180"/>
          <ac:spMkLst>
            <pc:docMk/>
            <pc:sldMk cId="3338005956" sldId="264"/>
            <ac:spMk id="6" creationId="{8B9034C9-1D89-14F5-2D31-E54DD168FB81}"/>
          </ac:spMkLst>
        </pc:spChg>
      </pc:sldChg>
      <pc:sldChg chg="addSp delSp modSp">
        <pc:chgData name="Mishra, Sneh (KTBLR)" userId="2b4e2322-9ba1-4e73-bd40-728644bbedde" providerId="ADAL" clId="{34778FC2-3403-4248-B92B-E1971684B3CB}" dt="2023-12-06T02:06:55.639" v="181"/>
        <pc:sldMkLst>
          <pc:docMk/>
          <pc:sldMk cId="945486613" sldId="265"/>
        </pc:sldMkLst>
        <pc:spChg chg="add del mod">
          <ac:chgData name="Mishra, Sneh (KTBLR)" userId="2b4e2322-9ba1-4e73-bd40-728644bbedde" providerId="ADAL" clId="{34778FC2-3403-4248-B92B-E1971684B3CB}" dt="2023-12-06T02:06:55.639" v="158"/>
          <ac:spMkLst>
            <pc:docMk/>
            <pc:sldMk cId="945486613" sldId="265"/>
            <ac:spMk id="2" creationId="{1AD76096-6864-E1BC-6E26-9A099CD91F00}"/>
          </ac:spMkLst>
        </pc:spChg>
        <pc:spChg chg="add del mod">
          <ac:chgData name="Mishra, Sneh (KTBLR)" userId="2b4e2322-9ba1-4e73-bd40-728644bbedde" providerId="ADAL" clId="{34778FC2-3403-4248-B92B-E1971684B3CB}" dt="2023-12-06T01:47:56.915" v="32"/>
          <ac:spMkLst>
            <pc:docMk/>
            <pc:sldMk cId="945486613" sldId="265"/>
            <ac:spMk id="2" creationId="{825D38DF-995E-22A3-9257-EFE83425D1C3}"/>
          </ac:spMkLst>
        </pc:spChg>
        <pc:spChg chg="add del mod">
          <ac:chgData name="Mishra, Sneh (KTBLR)" userId="2b4e2322-9ba1-4e73-bd40-728644bbedde" providerId="ADAL" clId="{34778FC2-3403-4248-B92B-E1971684B3CB}" dt="2023-12-06T02:06:55.586" v="115"/>
          <ac:spMkLst>
            <pc:docMk/>
            <pc:sldMk cId="945486613" sldId="265"/>
            <ac:spMk id="3" creationId="{E4FA3BEF-75A3-C0E1-5D8A-1F635D1208F5}"/>
          </ac:spMkLst>
        </pc:spChg>
        <pc:spChg chg="add mod">
          <ac:chgData name="Mishra, Sneh (KTBLR)" userId="2b4e2322-9ba1-4e73-bd40-728644bbedde" providerId="ADAL" clId="{34778FC2-3403-4248-B92B-E1971684B3CB}" dt="2023-12-06T02:06:55.639" v="181"/>
          <ac:spMkLst>
            <pc:docMk/>
            <pc:sldMk cId="945486613" sldId="265"/>
            <ac:spMk id="7" creationId="{9EAC69B0-8523-4DE2-40A7-5EF8583B332B}"/>
          </ac:spMkLst>
        </pc:spChg>
      </pc:sldChg>
      <pc:sldChg chg="addSp delSp modSp">
        <pc:chgData name="Mishra, Sneh (KTBLR)" userId="2b4e2322-9ba1-4e73-bd40-728644bbedde" providerId="ADAL" clId="{34778FC2-3403-4248-B92B-E1971684B3CB}" dt="2023-12-06T02:06:55.639" v="182"/>
        <pc:sldMkLst>
          <pc:docMk/>
          <pc:sldMk cId="1054736064" sldId="266"/>
        </pc:sldMkLst>
        <pc:spChg chg="add del mod">
          <ac:chgData name="Mishra, Sneh (KTBLR)" userId="2b4e2322-9ba1-4e73-bd40-728644bbedde" providerId="ADAL" clId="{34778FC2-3403-4248-B92B-E1971684B3CB}" dt="2023-12-06T01:47:56.915" v="33"/>
          <ac:spMkLst>
            <pc:docMk/>
            <pc:sldMk cId="1054736064" sldId="266"/>
            <ac:spMk id="3" creationId="{362F5EE3-38CB-436C-4E60-1D8EFAAB8C6F}"/>
          </ac:spMkLst>
        </pc:spChg>
        <pc:spChg chg="add del mod">
          <ac:chgData name="Mishra, Sneh (KTBLR)" userId="2b4e2322-9ba1-4e73-bd40-728644bbedde" providerId="ADAL" clId="{34778FC2-3403-4248-B92B-E1971684B3CB}" dt="2023-12-06T02:06:55.639" v="159"/>
          <ac:spMkLst>
            <pc:docMk/>
            <pc:sldMk cId="1054736064" sldId="266"/>
            <ac:spMk id="3" creationId="{77D70896-C5F4-6219-13A7-39D186F8E6B4}"/>
          </ac:spMkLst>
        </pc:spChg>
        <pc:spChg chg="add del mod">
          <ac:chgData name="Mishra, Sneh (KTBLR)" userId="2b4e2322-9ba1-4e73-bd40-728644bbedde" providerId="ADAL" clId="{34778FC2-3403-4248-B92B-E1971684B3CB}" dt="2023-12-06T02:06:55.586" v="116"/>
          <ac:spMkLst>
            <pc:docMk/>
            <pc:sldMk cId="1054736064" sldId="266"/>
            <ac:spMk id="5" creationId="{20A8CCE7-6549-2F70-8C91-3E4C1351D044}"/>
          </ac:spMkLst>
        </pc:spChg>
        <pc:spChg chg="add mod">
          <ac:chgData name="Mishra, Sneh (KTBLR)" userId="2b4e2322-9ba1-4e73-bd40-728644bbedde" providerId="ADAL" clId="{34778FC2-3403-4248-B92B-E1971684B3CB}" dt="2023-12-06T02:06:55.639" v="182"/>
          <ac:spMkLst>
            <pc:docMk/>
            <pc:sldMk cId="1054736064" sldId="266"/>
            <ac:spMk id="6" creationId="{E8C111BF-3973-C046-B174-CC96790FF39B}"/>
          </ac:spMkLst>
        </pc:spChg>
      </pc:sldChg>
      <pc:sldChg chg="addSp delSp modSp">
        <pc:chgData name="Mishra, Sneh (KTBLR)" userId="2b4e2322-9ba1-4e73-bd40-728644bbedde" providerId="ADAL" clId="{34778FC2-3403-4248-B92B-E1971684B3CB}" dt="2023-12-06T02:06:55.639" v="183"/>
        <pc:sldMkLst>
          <pc:docMk/>
          <pc:sldMk cId="1846981462" sldId="267"/>
        </pc:sldMkLst>
        <pc:spChg chg="add del mod">
          <ac:chgData name="Mishra, Sneh (KTBLR)" userId="2b4e2322-9ba1-4e73-bd40-728644bbedde" providerId="ADAL" clId="{34778FC2-3403-4248-B92B-E1971684B3CB}" dt="2023-12-06T01:47:56.915" v="34"/>
          <ac:spMkLst>
            <pc:docMk/>
            <pc:sldMk cId="1846981462" sldId="267"/>
            <ac:spMk id="2" creationId="{72F30079-EC02-08FC-D14C-10D46AD38011}"/>
          </ac:spMkLst>
        </pc:spChg>
        <pc:spChg chg="add del mod">
          <ac:chgData name="Mishra, Sneh (KTBLR)" userId="2b4e2322-9ba1-4e73-bd40-728644bbedde" providerId="ADAL" clId="{34778FC2-3403-4248-B92B-E1971684B3CB}" dt="2023-12-06T02:06:55.639" v="160"/>
          <ac:spMkLst>
            <pc:docMk/>
            <pc:sldMk cId="1846981462" sldId="267"/>
            <ac:spMk id="2" creationId="{98B62004-7CC2-A108-22C7-F205D514626D}"/>
          </ac:spMkLst>
        </pc:spChg>
        <pc:spChg chg="add del mod">
          <ac:chgData name="Mishra, Sneh (KTBLR)" userId="2b4e2322-9ba1-4e73-bd40-728644bbedde" providerId="ADAL" clId="{34778FC2-3403-4248-B92B-E1971684B3CB}" dt="2023-12-06T02:06:55.586" v="117"/>
          <ac:spMkLst>
            <pc:docMk/>
            <pc:sldMk cId="1846981462" sldId="267"/>
            <ac:spMk id="3" creationId="{C494797D-1E0F-AE3E-5BE4-90CED675005E}"/>
          </ac:spMkLst>
        </pc:spChg>
        <pc:spChg chg="add mod">
          <ac:chgData name="Mishra, Sneh (KTBLR)" userId="2b4e2322-9ba1-4e73-bd40-728644bbedde" providerId="ADAL" clId="{34778FC2-3403-4248-B92B-E1971684B3CB}" dt="2023-12-06T02:06:55.639" v="183"/>
          <ac:spMkLst>
            <pc:docMk/>
            <pc:sldMk cId="1846981462" sldId="267"/>
            <ac:spMk id="5" creationId="{6917758D-BD95-1B5D-071F-D76E9E3E6787}"/>
          </ac:spMkLst>
        </pc:spChg>
      </pc:sldChg>
      <pc:sldChg chg="addSp delSp modSp">
        <pc:chgData name="Mishra, Sneh (KTBLR)" userId="2b4e2322-9ba1-4e73-bd40-728644bbedde" providerId="ADAL" clId="{34778FC2-3403-4248-B92B-E1971684B3CB}" dt="2023-12-06T02:06:55.639" v="184"/>
        <pc:sldMkLst>
          <pc:docMk/>
          <pc:sldMk cId="90328732" sldId="268"/>
        </pc:sldMkLst>
        <pc:spChg chg="add del mod">
          <ac:chgData name="Mishra, Sneh (KTBLR)" userId="2b4e2322-9ba1-4e73-bd40-728644bbedde" providerId="ADAL" clId="{34778FC2-3403-4248-B92B-E1971684B3CB}" dt="2023-12-06T02:06:55.639" v="161"/>
          <ac:spMkLst>
            <pc:docMk/>
            <pc:sldMk cId="90328732" sldId="268"/>
            <ac:spMk id="2" creationId="{96CF3AF9-7848-824B-67F2-AED95C0BE9C1}"/>
          </ac:spMkLst>
        </pc:spChg>
        <pc:spChg chg="add del mod">
          <ac:chgData name="Mishra, Sneh (KTBLR)" userId="2b4e2322-9ba1-4e73-bd40-728644bbedde" providerId="ADAL" clId="{34778FC2-3403-4248-B92B-E1971684B3CB}" dt="2023-12-06T01:47:56.915" v="35"/>
          <ac:spMkLst>
            <pc:docMk/>
            <pc:sldMk cId="90328732" sldId="268"/>
            <ac:spMk id="2" creationId="{BE36C665-3FB0-D875-899B-99B9CD4361C1}"/>
          </ac:spMkLst>
        </pc:spChg>
        <pc:spChg chg="add del mod">
          <ac:chgData name="Mishra, Sneh (KTBLR)" userId="2b4e2322-9ba1-4e73-bd40-728644bbedde" providerId="ADAL" clId="{34778FC2-3403-4248-B92B-E1971684B3CB}" dt="2023-12-06T02:06:55.586" v="118"/>
          <ac:spMkLst>
            <pc:docMk/>
            <pc:sldMk cId="90328732" sldId="268"/>
            <ac:spMk id="3" creationId="{F7F387A5-8DD5-B223-EEDC-EF3C46138CA8}"/>
          </ac:spMkLst>
        </pc:spChg>
        <pc:spChg chg="add mod">
          <ac:chgData name="Mishra, Sneh (KTBLR)" userId="2b4e2322-9ba1-4e73-bd40-728644bbedde" providerId="ADAL" clId="{34778FC2-3403-4248-B92B-E1971684B3CB}" dt="2023-12-06T02:06:55.639" v="184"/>
          <ac:spMkLst>
            <pc:docMk/>
            <pc:sldMk cId="90328732" sldId="268"/>
            <ac:spMk id="5" creationId="{7609CE3B-53F4-5556-8C39-4F40700764DC}"/>
          </ac:spMkLst>
        </pc:spChg>
      </pc:sldChg>
      <pc:sldChg chg="addSp delSp modSp">
        <pc:chgData name="Mishra, Sneh (KTBLR)" userId="2b4e2322-9ba1-4e73-bd40-728644bbedde" providerId="ADAL" clId="{34778FC2-3403-4248-B92B-E1971684B3CB}" dt="2023-12-06T02:06:55.639" v="185"/>
        <pc:sldMkLst>
          <pc:docMk/>
          <pc:sldMk cId="3228897777" sldId="269"/>
        </pc:sldMkLst>
        <pc:spChg chg="add del mod">
          <ac:chgData name="Mishra, Sneh (KTBLR)" userId="2b4e2322-9ba1-4e73-bd40-728644bbedde" providerId="ADAL" clId="{34778FC2-3403-4248-B92B-E1971684B3CB}" dt="2023-12-06T02:06:55.639" v="162"/>
          <ac:spMkLst>
            <pc:docMk/>
            <pc:sldMk cId="3228897777" sldId="269"/>
            <ac:spMk id="5" creationId="{45897A9A-3D7D-69F6-038E-0850BD4BBB77}"/>
          </ac:spMkLst>
        </pc:spChg>
        <pc:spChg chg="add del mod">
          <ac:chgData name="Mishra, Sneh (KTBLR)" userId="2b4e2322-9ba1-4e73-bd40-728644bbedde" providerId="ADAL" clId="{34778FC2-3403-4248-B92B-E1971684B3CB}" dt="2023-12-06T01:47:56.915" v="36"/>
          <ac:spMkLst>
            <pc:docMk/>
            <pc:sldMk cId="3228897777" sldId="269"/>
            <ac:spMk id="5" creationId="{75E9A55F-78FA-8B49-9980-F058D9FDE0DD}"/>
          </ac:spMkLst>
        </pc:spChg>
        <pc:spChg chg="add del mod">
          <ac:chgData name="Mishra, Sneh (KTBLR)" userId="2b4e2322-9ba1-4e73-bd40-728644bbedde" providerId="ADAL" clId="{34778FC2-3403-4248-B92B-E1971684B3CB}" dt="2023-12-06T02:06:55.601" v="119"/>
          <ac:spMkLst>
            <pc:docMk/>
            <pc:sldMk cId="3228897777" sldId="269"/>
            <ac:spMk id="6" creationId="{0614624E-F234-3A56-7AA8-7CFCDA98C1E9}"/>
          </ac:spMkLst>
        </pc:spChg>
        <pc:spChg chg="add mod">
          <ac:chgData name="Mishra, Sneh (KTBLR)" userId="2b4e2322-9ba1-4e73-bd40-728644bbedde" providerId="ADAL" clId="{34778FC2-3403-4248-B92B-E1971684B3CB}" dt="2023-12-06T02:06:55.639" v="185"/>
          <ac:spMkLst>
            <pc:docMk/>
            <pc:sldMk cId="3228897777" sldId="269"/>
            <ac:spMk id="7" creationId="{33ABAF30-44DA-CE6A-FD4B-0CAECC2D354B}"/>
          </ac:spMkLst>
        </pc:spChg>
      </pc:sldChg>
      <pc:sldChg chg="addSp delSp modSp del mod modShow">
        <pc:chgData name="Mishra, Sneh (KTBLR)" userId="2b4e2322-9ba1-4e73-bd40-728644bbedde" providerId="ADAL" clId="{34778FC2-3403-4248-B92B-E1971684B3CB}" dt="2023-12-06T02:06:21.990" v="104" actId="47"/>
        <pc:sldMkLst>
          <pc:docMk/>
          <pc:sldMk cId="1371083131" sldId="270"/>
        </pc:sldMkLst>
        <pc:spChg chg="add del mod">
          <ac:chgData name="Mishra, Sneh (KTBLR)" userId="2b4e2322-9ba1-4e73-bd40-728644bbedde" providerId="ADAL" clId="{34778FC2-3403-4248-B92B-E1971684B3CB}" dt="2023-12-06T01:47:56.915" v="37"/>
          <ac:spMkLst>
            <pc:docMk/>
            <pc:sldMk cId="1371083131" sldId="270"/>
            <ac:spMk id="3" creationId="{CE8EFE1C-5DDE-E787-280A-20AE296C9E55}"/>
          </ac:spMkLst>
        </pc:spChg>
        <pc:spChg chg="add mod">
          <ac:chgData name="Mishra, Sneh (KTBLR)" userId="2b4e2322-9ba1-4e73-bd40-728644bbedde" providerId="ADAL" clId="{34778FC2-3403-4248-B92B-E1971684B3CB}" dt="2023-12-06T01:47:56.927" v="59"/>
          <ac:spMkLst>
            <pc:docMk/>
            <pc:sldMk cId="1371083131" sldId="270"/>
            <ac:spMk id="5" creationId="{87D200F0-4DA7-6B72-5285-CBE8A0C6C5EF}"/>
          </ac:spMkLst>
        </pc:spChg>
      </pc:sldChg>
      <pc:sldChg chg="addSp delSp modSp del mod modShow">
        <pc:chgData name="Mishra, Sneh (KTBLR)" userId="2b4e2322-9ba1-4e73-bd40-728644bbedde" providerId="ADAL" clId="{34778FC2-3403-4248-B92B-E1971684B3CB}" dt="2023-12-06T02:06:23.473" v="105" actId="47"/>
        <pc:sldMkLst>
          <pc:docMk/>
          <pc:sldMk cId="1046190567" sldId="271"/>
        </pc:sldMkLst>
        <pc:spChg chg="add del mod">
          <ac:chgData name="Mishra, Sneh (KTBLR)" userId="2b4e2322-9ba1-4e73-bd40-728644bbedde" providerId="ADAL" clId="{34778FC2-3403-4248-B92B-E1971684B3CB}" dt="2023-12-06T01:47:56.915" v="38"/>
          <ac:spMkLst>
            <pc:docMk/>
            <pc:sldMk cId="1046190567" sldId="271"/>
            <ac:spMk id="3" creationId="{1C4D334D-9BEB-A65E-E9D3-286B38C9B43D}"/>
          </ac:spMkLst>
        </pc:spChg>
        <pc:spChg chg="add mod">
          <ac:chgData name="Mishra, Sneh (KTBLR)" userId="2b4e2322-9ba1-4e73-bd40-728644bbedde" providerId="ADAL" clId="{34778FC2-3403-4248-B92B-E1971684B3CB}" dt="2023-12-06T01:47:56.927" v="60"/>
          <ac:spMkLst>
            <pc:docMk/>
            <pc:sldMk cId="1046190567" sldId="271"/>
            <ac:spMk id="5" creationId="{814C95C7-BFEA-B7ED-C44D-797414C7B44A}"/>
          </ac:spMkLst>
        </pc:spChg>
      </pc:sldChg>
      <pc:sldChg chg="addSp delSp modSp del mod modShow">
        <pc:chgData name="Mishra, Sneh (KTBLR)" userId="2b4e2322-9ba1-4e73-bd40-728644bbedde" providerId="ADAL" clId="{34778FC2-3403-4248-B92B-E1971684B3CB}" dt="2023-12-06T02:06:25.060" v="106" actId="47"/>
        <pc:sldMkLst>
          <pc:docMk/>
          <pc:sldMk cId="4122779124" sldId="272"/>
        </pc:sldMkLst>
        <pc:spChg chg="add del mod">
          <ac:chgData name="Mishra, Sneh (KTBLR)" userId="2b4e2322-9ba1-4e73-bd40-728644bbedde" providerId="ADAL" clId="{34778FC2-3403-4248-B92B-E1971684B3CB}" dt="2023-12-06T01:47:56.915" v="39"/>
          <ac:spMkLst>
            <pc:docMk/>
            <pc:sldMk cId="4122779124" sldId="272"/>
            <ac:spMk id="3" creationId="{0AAC3614-27E4-E831-0482-9D3D34521AD6}"/>
          </ac:spMkLst>
        </pc:spChg>
        <pc:spChg chg="add mod">
          <ac:chgData name="Mishra, Sneh (KTBLR)" userId="2b4e2322-9ba1-4e73-bd40-728644bbedde" providerId="ADAL" clId="{34778FC2-3403-4248-B92B-E1971684B3CB}" dt="2023-12-06T01:47:56.927" v="61"/>
          <ac:spMkLst>
            <pc:docMk/>
            <pc:sldMk cId="4122779124" sldId="272"/>
            <ac:spMk id="5" creationId="{C1FACCB0-3837-39A1-4AD5-6147F2D9844A}"/>
          </ac:spMkLst>
        </pc:spChg>
      </pc:sldChg>
      <pc:sldChg chg="addSp delSp modSp">
        <pc:chgData name="Mishra, Sneh (KTBLR)" userId="2b4e2322-9ba1-4e73-bd40-728644bbedde" providerId="ADAL" clId="{34778FC2-3403-4248-B92B-E1971684B3CB}" dt="2023-12-06T02:06:55.639" v="190"/>
        <pc:sldMkLst>
          <pc:docMk/>
          <pc:sldMk cId="2380873493" sldId="273"/>
        </pc:sldMkLst>
        <pc:spChg chg="add del mod">
          <ac:chgData name="Mishra, Sneh (KTBLR)" userId="2b4e2322-9ba1-4e73-bd40-728644bbedde" providerId="ADAL" clId="{34778FC2-3403-4248-B92B-E1971684B3CB}" dt="2023-12-06T01:47:56.915" v="40"/>
          <ac:spMkLst>
            <pc:docMk/>
            <pc:sldMk cId="2380873493" sldId="273"/>
            <ac:spMk id="6" creationId="{6E5F26C3-0F5E-2730-65E4-2E4A59B87576}"/>
          </ac:spMkLst>
        </pc:spChg>
        <pc:spChg chg="add del mod">
          <ac:chgData name="Mishra, Sneh (KTBLR)" userId="2b4e2322-9ba1-4e73-bd40-728644bbedde" providerId="ADAL" clId="{34778FC2-3403-4248-B92B-E1971684B3CB}" dt="2023-12-06T02:06:55.639" v="167"/>
          <ac:spMkLst>
            <pc:docMk/>
            <pc:sldMk cId="2380873493" sldId="273"/>
            <ac:spMk id="6" creationId="{E880727A-BF4F-7423-65F3-63D17DEDB8B5}"/>
          </ac:spMkLst>
        </pc:spChg>
        <pc:spChg chg="add del mod">
          <ac:chgData name="Mishra, Sneh (KTBLR)" userId="2b4e2322-9ba1-4e73-bd40-728644bbedde" providerId="ADAL" clId="{34778FC2-3403-4248-B92B-E1971684B3CB}" dt="2023-12-06T02:06:55.608" v="120"/>
          <ac:spMkLst>
            <pc:docMk/>
            <pc:sldMk cId="2380873493" sldId="273"/>
            <ac:spMk id="7" creationId="{D620BCE1-7FE9-F1FC-90EC-79B232A81AC5}"/>
          </ac:spMkLst>
        </pc:spChg>
        <pc:spChg chg="add mod">
          <ac:chgData name="Mishra, Sneh (KTBLR)" userId="2b4e2322-9ba1-4e73-bd40-728644bbedde" providerId="ADAL" clId="{34778FC2-3403-4248-B92B-E1971684B3CB}" dt="2023-12-06T02:06:55.639" v="190"/>
          <ac:spMkLst>
            <pc:docMk/>
            <pc:sldMk cId="2380873493" sldId="273"/>
            <ac:spMk id="8" creationId="{7EE162F5-32E9-301D-5BF2-F7ADD2BF2C1D}"/>
          </ac:spMkLst>
        </pc:spChg>
      </pc:sldChg>
      <pc:sldChg chg="addSp delSp modSp">
        <pc:chgData name="Mishra, Sneh (KTBLR)" userId="2b4e2322-9ba1-4e73-bd40-728644bbedde" providerId="ADAL" clId="{34778FC2-3403-4248-B92B-E1971684B3CB}" dt="2023-12-06T02:06:55.639" v="191"/>
        <pc:sldMkLst>
          <pc:docMk/>
          <pc:sldMk cId="598340791" sldId="274"/>
        </pc:sldMkLst>
        <pc:spChg chg="add del mod">
          <ac:chgData name="Mishra, Sneh (KTBLR)" userId="2b4e2322-9ba1-4e73-bd40-728644bbedde" providerId="ADAL" clId="{34778FC2-3403-4248-B92B-E1971684B3CB}" dt="2023-12-06T01:47:56.915" v="41"/>
          <ac:spMkLst>
            <pc:docMk/>
            <pc:sldMk cId="598340791" sldId="274"/>
            <ac:spMk id="5" creationId="{050DD8FC-FD9C-C9BA-6DF6-F4FAA82250CB}"/>
          </ac:spMkLst>
        </pc:spChg>
        <pc:spChg chg="add del mod">
          <ac:chgData name="Mishra, Sneh (KTBLR)" userId="2b4e2322-9ba1-4e73-bd40-728644bbedde" providerId="ADAL" clId="{34778FC2-3403-4248-B92B-E1971684B3CB}" dt="2023-12-06T02:06:55.639" v="168"/>
          <ac:spMkLst>
            <pc:docMk/>
            <pc:sldMk cId="598340791" sldId="274"/>
            <ac:spMk id="5" creationId="{15C4E1C4-0F22-C161-C94D-0D547BFF2588}"/>
          </ac:spMkLst>
        </pc:spChg>
        <pc:spChg chg="add del mod">
          <ac:chgData name="Mishra, Sneh (KTBLR)" userId="2b4e2322-9ba1-4e73-bd40-728644bbedde" providerId="ADAL" clId="{34778FC2-3403-4248-B92B-E1971684B3CB}" dt="2023-12-06T02:06:55.608" v="121"/>
          <ac:spMkLst>
            <pc:docMk/>
            <pc:sldMk cId="598340791" sldId="274"/>
            <ac:spMk id="6" creationId="{DD93505E-231A-1D30-58B1-4872FF61B0C0}"/>
          </ac:spMkLst>
        </pc:spChg>
        <pc:spChg chg="add mod">
          <ac:chgData name="Mishra, Sneh (KTBLR)" userId="2b4e2322-9ba1-4e73-bd40-728644bbedde" providerId="ADAL" clId="{34778FC2-3403-4248-B92B-E1971684B3CB}" dt="2023-12-06T02:06:55.639" v="191"/>
          <ac:spMkLst>
            <pc:docMk/>
            <pc:sldMk cId="598340791" sldId="274"/>
            <ac:spMk id="8" creationId="{FED1F3E6-63B3-C65F-8A92-E3E4681EF97C}"/>
          </ac:spMkLst>
        </pc:spChg>
      </pc:sldChg>
      <pc:sldChg chg="addSp delSp modSp">
        <pc:chgData name="Mishra, Sneh (KTBLR)" userId="2b4e2322-9ba1-4e73-bd40-728644bbedde" providerId="ADAL" clId="{34778FC2-3403-4248-B92B-E1971684B3CB}" dt="2023-12-06T02:06:55.639" v="195"/>
        <pc:sldMkLst>
          <pc:docMk/>
          <pc:sldMk cId="2708245952" sldId="275"/>
        </pc:sldMkLst>
        <pc:spChg chg="add del mod">
          <ac:chgData name="Mishra, Sneh (KTBLR)" userId="2b4e2322-9ba1-4e73-bd40-728644bbedde" providerId="ADAL" clId="{34778FC2-3403-4248-B92B-E1971684B3CB}" dt="2023-12-06T01:47:56.915" v="45"/>
          <ac:spMkLst>
            <pc:docMk/>
            <pc:sldMk cId="2708245952" sldId="275"/>
            <ac:spMk id="2" creationId="{7CA62183-98AB-F2C3-60E0-E36CD1DDB1F2}"/>
          </ac:spMkLst>
        </pc:spChg>
        <pc:spChg chg="add del mod">
          <ac:chgData name="Mishra, Sneh (KTBLR)" userId="2b4e2322-9ba1-4e73-bd40-728644bbedde" providerId="ADAL" clId="{34778FC2-3403-4248-B92B-E1971684B3CB}" dt="2023-12-06T02:06:55.639" v="172"/>
          <ac:spMkLst>
            <pc:docMk/>
            <pc:sldMk cId="2708245952" sldId="275"/>
            <ac:spMk id="2" creationId="{9E3C32D8-CAB1-8754-FBC9-159075766047}"/>
          </ac:spMkLst>
        </pc:spChg>
        <pc:spChg chg="add del mod">
          <ac:chgData name="Mishra, Sneh (KTBLR)" userId="2b4e2322-9ba1-4e73-bd40-728644bbedde" providerId="ADAL" clId="{34778FC2-3403-4248-B92B-E1971684B3CB}" dt="2023-12-06T02:06:55.623" v="125"/>
          <ac:spMkLst>
            <pc:docMk/>
            <pc:sldMk cId="2708245952" sldId="275"/>
            <ac:spMk id="3" creationId="{BACCAD77-9D15-9A55-F9F5-883BFED1E3F3}"/>
          </ac:spMkLst>
        </pc:spChg>
        <pc:spChg chg="add mod">
          <ac:chgData name="Mishra, Sneh (KTBLR)" userId="2b4e2322-9ba1-4e73-bd40-728644bbedde" providerId="ADAL" clId="{34778FC2-3403-4248-B92B-E1971684B3CB}" dt="2023-12-06T02:06:55.639" v="195"/>
          <ac:spMkLst>
            <pc:docMk/>
            <pc:sldMk cId="2708245952" sldId="275"/>
            <ac:spMk id="6" creationId="{40973286-125E-0EED-89D4-CF5E940BFB81}"/>
          </ac:spMkLst>
        </pc:spChg>
      </pc:sldChg>
      <pc:sldChg chg="addSp delSp modSp">
        <pc:chgData name="Mishra, Sneh (KTBLR)" userId="2b4e2322-9ba1-4e73-bd40-728644bbedde" providerId="ADAL" clId="{34778FC2-3403-4248-B92B-E1971684B3CB}" dt="2023-12-06T02:06:55.639" v="192"/>
        <pc:sldMkLst>
          <pc:docMk/>
          <pc:sldMk cId="3562306484" sldId="276"/>
        </pc:sldMkLst>
        <pc:spChg chg="add del mod">
          <ac:chgData name="Mishra, Sneh (KTBLR)" userId="2b4e2322-9ba1-4e73-bd40-728644bbedde" providerId="ADAL" clId="{34778FC2-3403-4248-B92B-E1971684B3CB}" dt="2023-12-06T02:06:55.639" v="169"/>
          <ac:spMkLst>
            <pc:docMk/>
            <pc:sldMk cId="3562306484" sldId="276"/>
            <ac:spMk id="5" creationId="{9CFC84F4-59AB-7586-BDBE-7A2121710B41}"/>
          </ac:spMkLst>
        </pc:spChg>
        <pc:spChg chg="add del mod">
          <ac:chgData name="Mishra, Sneh (KTBLR)" userId="2b4e2322-9ba1-4e73-bd40-728644bbedde" providerId="ADAL" clId="{34778FC2-3403-4248-B92B-E1971684B3CB}" dt="2023-12-06T01:47:56.915" v="42"/>
          <ac:spMkLst>
            <pc:docMk/>
            <pc:sldMk cId="3562306484" sldId="276"/>
            <ac:spMk id="5" creationId="{E7DEF668-F22F-EA22-C466-8B6E68550D92}"/>
          </ac:spMkLst>
        </pc:spChg>
        <pc:spChg chg="add del mod">
          <ac:chgData name="Mishra, Sneh (KTBLR)" userId="2b4e2322-9ba1-4e73-bd40-728644bbedde" providerId="ADAL" clId="{34778FC2-3403-4248-B92B-E1971684B3CB}" dt="2023-12-06T02:06:55.608" v="122"/>
          <ac:spMkLst>
            <pc:docMk/>
            <pc:sldMk cId="3562306484" sldId="276"/>
            <ac:spMk id="6" creationId="{54CA12F3-0D0D-DF81-9A08-75F6038C64C3}"/>
          </ac:spMkLst>
        </pc:spChg>
        <pc:spChg chg="add mod">
          <ac:chgData name="Mishra, Sneh (KTBLR)" userId="2b4e2322-9ba1-4e73-bd40-728644bbedde" providerId="ADAL" clId="{34778FC2-3403-4248-B92B-E1971684B3CB}" dt="2023-12-06T02:06:55.639" v="192"/>
          <ac:spMkLst>
            <pc:docMk/>
            <pc:sldMk cId="3562306484" sldId="276"/>
            <ac:spMk id="7" creationId="{60135936-3B0F-D2FD-C3D7-A4581AE57AF1}"/>
          </ac:spMkLst>
        </pc:spChg>
      </pc:sldChg>
      <pc:sldChg chg="addSp delSp modSp">
        <pc:chgData name="Mishra, Sneh (KTBLR)" userId="2b4e2322-9ba1-4e73-bd40-728644bbedde" providerId="ADAL" clId="{34778FC2-3403-4248-B92B-E1971684B3CB}" dt="2023-12-06T02:06:55.639" v="193"/>
        <pc:sldMkLst>
          <pc:docMk/>
          <pc:sldMk cId="2116798545" sldId="277"/>
        </pc:sldMkLst>
        <pc:spChg chg="add del mod">
          <ac:chgData name="Mishra, Sneh (KTBLR)" userId="2b4e2322-9ba1-4e73-bd40-728644bbedde" providerId="ADAL" clId="{34778FC2-3403-4248-B92B-E1971684B3CB}" dt="2023-12-06T02:06:55.639" v="170"/>
          <ac:spMkLst>
            <pc:docMk/>
            <pc:sldMk cId="2116798545" sldId="277"/>
            <ac:spMk id="6" creationId="{06C82492-BFFD-8D65-1604-C23D08C4A435}"/>
          </ac:spMkLst>
        </pc:spChg>
        <pc:spChg chg="add del mod">
          <ac:chgData name="Mishra, Sneh (KTBLR)" userId="2b4e2322-9ba1-4e73-bd40-728644bbedde" providerId="ADAL" clId="{34778FC2-3403-4248-B92B-E1971684B3CB}" dt="2023-12-06T01:47:56.915" v="43"/>
          <ac:spMkLst>
            <pc:docMk/>
            <pc:sldMk cId="2116798545" sldId="277"/>
            <ac:spMk id="6" creationId="{F2C1C5FC-B489-B54F-46A8-025E6022E200}"/>
          </ac:spMkLst>
        </pc:spChg>
        <pc:spChg chg="add del mod">
          <ac:chgData name="Mishra, Sneh (KTBLR)" userId="2b4e2322-9ba1-4e73-bd40-728644bbedde" providerId="ADAL" clId="{34778FC2-3403-4248-B92B-E1971684B3CB}" dt="2023-12-06T02:06:55.608" v="123"/>
          <ac:spMkLst>
            <pc:docMk/>
            <pc:sldMk cId="2116798545" sldId="277"/>
            <ac:spMk id="7" creationId="{07DBA3FE-B9FE-82DB-24C8-C5289F018BC2}"/>
          </ac:spMkLst>
        </pc:spChg>
        <pc:spChg chg="add mod">
          <ac:chgData name="Mishra, Sneh (KTBLR)" userId="2b4e2322-9ba1-4e73-bd40-728644bbedde" providerId="ADAL" clId="{34778FC2-3403-4248-B92B-E1971684B3CB}" dt="2023-12-06T02:06:55.639" v="193"/>
          <ac:spMkLst>
            <pc:docMk/>
            <pc:sldMk cId="2116798545" sldId="277"/>
            <ac:spMk id="8" creationId="{93A515B6-063C-2286-0B55-9A3F3A0E1B04}"/>
          </ac:spMkLst>
        </pc:spChg>
      </pc:sldChg>
      <pc:sldChg chg="addSp delSp modSp">
        <pc:chgData name="Mishra, Sneh (KTBLR)" userId="2b4e2322-9ba1-4e73-bd40-728644bbedde" providerId="ADAL" clId="{34778FC2-3403-4248-B92B-E1971684B3CB}" dt="2023-12-06T02:06:55.639" v="194"/>
        <pc:sldMkLst>
          <pc:docMk/>
          <pc:sldMk cId="38945537" sldId="278"/>
        </pc:sldMkLst>
        <pc:spChg chg="add del mod">
          <ac:chgData name="Mishra, Sneh (KTBLR)" userId="2b4e2322-9ba1-4e73-bd40-728644bbedde" providerId="ADAL" clId="{34778FC2-3403-4248-B92B-E1971684B3CB}" dt="2023-12-06T01:47:56.915" v="44"/>
          <ac:spMkLst>
            <pc:docMk/>
            <pc:sldMk cId="38945537" sldId="278"/>
            <ac:spMk id="3" creationId="{D7CE5A83-988C-3438-A7DC-7191CC5317B3}"/>
          </ac:spMkLst>
        </pc:spChg>
        <pc:spChg chg="add del mod">
          <ac:chgData name="Mishra, Sneh (KTBLR)" userId="2b4e2322-9ba1-4e73-bd40-728644bbedde" providerId="ADAL" clId="{34778FC2-3403-4248-B92B-E1971684B3CB}" dt="2023-12-06T02:06:55.639" v="171"/>
          <ac:spMkLst>
            <pc:docMk/>
            <pc:sldMk cId="38945537" sldId="278"/>
            <ac:spMk id="3" creationId="{F824E2B5-FF89-5C71-4205-DB8ABF909D46}"/>
          </ac:spMkLst>
        </pc:spChg>
        <pc:spChg chg="add del mod">
          <ac:chgData name="Mishra, Sneh (KTBLR)" userId="2b4e2322-9ba1-4e73-bd40-728644bbedde" providerId="ADAL" clId="{34778FC2-3403-4248-B92B-E1971684B3CB}" dt="2023-12-06T02:06:55.623" v="124"/>
          <ac:spMkLst>
            <pc:docMk/>
            <pc:sldMk cId="38945537" sldId="278"/>
            <ac:spMk id="5" creationId="{4568B28A-FF4C-62B9-774A-6E0D3C93A499}"/>
          </ac:spMkLst>
        </pc:spChg>
        <pc:spChg chg="add mod">
          <ac:chgData name="Mishra, Sneh (KTBLR)" userId="2b4e2322-9ba1-4e73-bd40-728644bbedde" providerId="ADAL" clId="{34778FC2-3403-4248-B92B-E1971684B3CB}" dt="2023-12-06T02:06:55.639" v="194"/>
          <ac:spMkLst>
            <pc:docMk/>
            <pc:sldMk cId="38945537" sldId="278"/>
            <ac:spMk id="6" creationId="{48AC959C-F9CD-5A9B-12D6-F5881F41E4CF}"/>
          </ac:spMkLst>
        </pc:spChg>
      </pc:sldChg>
      <pc:sldChg chg="addSp delSp modSp new mod">
        <pc:chgData name="Mishra, Sneh (KTBLR)" userId="2b4e2322-9ba1-4e73-bd40-728644bbedde" providerId="ADAL" clId="{34778FC2-3403-4248-B92B-E1971684B3CB}" dt="2023-12-06T02:06:55.639" v="186"/>
        <pc:sldMkLst>
          <pc:docMk/>
          <pc:sldMk cId="2176806188" sldId="279"/>
        </pc:sldMkLst>
        <pc:spChg chg="del">
          <ac:chgData name="Mishra, Sneh (KTBLR)" userId="2b4e2322-9ba1-4e73-bd40-728644bbedde" providerId="ADAL" clId="{34778FC2-3403-4248-B92B-E1971684B3CB}" dt="2023-12-06T01:48:33.200" v="70" actId="478"/>
          <ac:spMkLst>
            <pc:docMk/>
            <pc:sldMk cId="2176806188" sldId="279"/>
            <ac:spMk id="2" creationId="{D47DF090-2751-2954-0315-50F71937638F}"/>
          </ac:spMkLst>
        </pc:spChg>
        <pc:spChg chg="add del mod">
          <ac:chgData name="Mishra, Sneh (KTBLR)" userId="2b4e2322-9ba1-4e73-bd40-728644bbedde" providerId="ADAL" clId="{34778FC2-3403-4248-B92B-E1971684B3CB}" dt="2023-12-06T02:06:55.639" v="163"/>
          <ac:spMkLst>
            <pc:docMk/>
            <pc:sldMk cId="2176806188" sldId="279"/>
            <ac:spMk id="2" creationId="{DBC8BB20-8B62-DAC9-2849-FF8E370FC79C}"/>
          </ac:spMkLst>
        </pc:spChg>
        <pc:spChg chg="del">
          <ac:chgData name="Mishra, Sneh (KTBLR)" userId="2b4e2322-9ba1-4e73-bd40-728644bbedde" providerId="ADAL" clId="{34778FC2-3403-4248-B92B-E1971684B3CB}" dt="2023-12-06T01:48:29.543" v="69" actId="22"/>
          <ac:spMkLst>
            <pc:docMk/>
            <pc:sldMk cId="2176806188" sldId="279"/>
            <ac:spMk id="3" creationId="{1DB6EE80-F14F-35F6-3C86-E4BBE8308283}"/>
          </ac:spMkLst>
        </pc:spChg>
        <pc:spChg chg="add mod">
          <ac:chgData name="Mishra, Sneh (KTBLR)" userId="2b4e2322-9ba1-4e73-bd40-728644bbedde" providerId="ADAL" clId="{34778FC2-3403-4248-B92B-E1971684B3CB}" dt="2023-12-06T02:06:55.639" v="186"/>
          <ac:spMkLst>
            <pc:docMk/>
            <pc:sldMk cId="2176806188" sldId="279"/>
            <ac:spMk id="3" creationId="{CC7EBED8-DBE9-537D-BCD4-677AAC4DAD06}"/>
          </ac:spMkLst>
        </pc:spChg>
        <pc:picChg chg="add mod ord">
          <ac:chgData name="Mishra, Sneh (KTBLR)" userId="2b4e2322-9ba1-4e73-bd40-728644bbedde" providerId="ADAL" clId="{34778FC2-3403-4248-B92B-E1971684B3CB}" dt="2023-12-06T01:48:51.471" v="74" actId="1076"/>
          <ac:picMkLst>
            <pc:docMk/>
            <pc:sldMk cId="2176806188" sldId="279"/>
            <ac:picMk id="5" creationId="{BB245C6E-9797-A517-3FDF-18351B9F4B29}"/>
          </ac:picMkLst>
        </pc:picChg>
      </pc:sldChg>
      <pc:sldChg chg="addSp delSp modSp new mod">
        <pc:chgData name="Mishra, Sneh (KTBLR)" userId="2b4e2322-9ba1-4e73-bd40-728644bbedde" providerId="ADAL" clId="{34778FC2-3403-4248-B92B-E1971684B3CB}" dt="2023-12-06T02:06:55.639" v="187"/>
        <pc:sldMkLst>
          <pc:docMk/>
          <pc:sldMk cId="181290180" sldId="280"/>
        </pc:sldMkLst>
        <pc:spChg chg="add del mod">
          <ac:chgData name="Mishra, Sneh (KTBLR)" userId="2b4e2322-9ba1-4e73-bd40-728644bbedde" providerId="ADAL" clId="{34778FC2-3403-4248-B92B-E1971684B3CB}" dt="2023-12-06T02:06:55.639" v="164"/>
          <ac:spMkLst>
            <pc:docMk/>
            <pc:sldMk cId="181290180" sldId="280"/>
            <ac:spMk id="2" creationId="{CCF2CB8A-CA2B-656F-2CED-608A90554EB8}"/>
          </ac:spMkLst>
        </pc:spChg>
        <pc:spChg chg="del">
          <ac:chgData name="Mishra, Sneh (KTBLR)" userId="2b4e2322-9ba1-4e73-bd40-728644bbedde" providerId="ADAL" clId="{34778FC2-3403-4248-B92B-E1971684B3CB}" dt="2023-12-06T01:49:19.396" v="78" actId="478"/>
          <ac:spMkLst>
            <pc:docMk/>
            <pc:sldMk cId="181290180" sldId="280"/>
            <ac:spMk id="2" creationId="{F66A602B-9B1E-7CDB-B35D-810E368FBB39}"/>
          </ac:spMkLst>
        </pc:spChg>
        <pc:spChg chg="del">
          <ac:chgData name="Mishra, Sneh (KTBLR)" userId="2b4e2322-9ba1-4e73-bd40-728644bbedde" providerId="ADAL" clId="{34778FC2-3403-4248-B92B-E1971684B3CB}" dt="2023-12-06T01:49:11.605" v="77" actId="22"/>
          <ac:spMkLst>
            <pc:docMk/>
            <pc:sldMk cId="181290180" sldId="280"/>
            <ac:spMk id="3" creationId="{0C91363D-9213-F90D-3BD0-06C770ADFB47}"/>
          </ac:spMkLst>
        </pc:spChg>
        <pc:spChg chg="add mod">
          <ac:chgData name="Mishra, Sneh (KTBLR)" userId="2b4e2322-9ba1-4e73-bd40-728644bbedde" providerId="ADAL" clId="{34778FC2-3403-4248-B92B-E1971684B3CB}" dt="2023-12-06T02:06:55.639" v="187"/>
          <ac:spMkLst>
            <pc:docMk/>
            <pc:sldMk cId="181290180" sldId="280"/>
            <ac:spMk id="3" creationId="{C4B0DC6B-8BFD-F6A2-A2F7-D8AB1F9038FF}"/>
          </ac:spMkLst>
        </pc:spChg>
        <pc:picChg chg="add mod ord">
          <ac:chgData name="Mishra, Sneh (KTBLR)" userId="2b4e2322-9ba1-4e73-bd40-728644bbedde" providerId="ADAL" clId="{34778FC2-3403-4248-B92B-E1971684B3CB}" dt="2023-12-06T01:49:28.654" v="81" actId="1076"/>
          <ac:picMkLst>
            <pc:docMk/>
            <pc:sldMk cId="181290180" sldId="280"/>
            <ac:picMk id="5" creationId="{C55B5EFA-41F3-E578-6D38-111E24F56D9D}"/>
          </ac:picMkLst>
        </pc:picChg>
      </pc:sldChg>
      <pc:sldChg chg="addSp delSp modSp new mod">
        <pc:chgData name="Mishra, Sneh (KTBLR)" userId="2b4e2322-9ba1-4e73-bd40-728644bbedde" providerId="ADAL" clId="{34778FC2-3403-4248-B92B-E1971684B3CB}" dt="2023-12-06T02:06:55.639" v="188"/>
        <pc:sldMkLst>
          <pc:docMk/>
          <pc:sldMk cId="1607982739" sldId="281"/>
        </pc:sldMkLst>
        <pc:spChg chg="add del mod">
          <ac:chgData name="Mishra, Sneh (KTBLR)" userId="2b4e2322-9ba1-4e73-bd40-728644bbedde" providerId="ADAL" clId="{34778FC2-3403-4248-B92B-E1971684B3CB}" dt="2023-12-06T02:06:55.639" v="165"/>
          <ac:spMkLst>
            <pc:docMk/>
            <pc:sldMk cId="1607982739" sldId="281"/>
            <ac:spMk id="2" creationId="{63A8935D-3CD5-DE27-0FE3-6A2FEBDDDEFE}"/>
          </ac:spMkLst>
        </pc:spChg>
        <pc:spChg chg="del">
          <ac:chgData name="Mishra, Sneh (KTBLR)" userId="2b4e2322-9ba1-4e73-bd40-728644bbedde" providerId="ADAL" clId="{34778FC2-3403-4248-B92B-E1971684B3CB}" dt="2023-12-06T01:49:49.131" v="85" actId="478"/>
          <ac:spMkLst>
            <pc:docMk/>
            <pc:sldMk cId="1607982739" sldId="281"/>
            <ac:spMk id="2" creationId="{B0D67694-D005-3729-E109-D812276CD825}"/>
          </ac:spMkLst>
        </pc:spChg>
        <pc:spChg chg="add mod">
          <ac:chgData name="Mishra, Sneh (KTBLR)" userId="2b4e2322-9ba1-4e73-bd40-728644bbedde" providerId="ADAL" clId="{34778FC2-3403-4248-B92B-E1971684B3CB}" dt="2023-12-06T02:06:55.639" v="188"/>
          <ac:spMkLst>
            <pc:docMk/>
            <pc:sldMk cId="1607982739" sldId="281"/>
            <ac:spMk id="3" creationId="{749982C6-58D2-308B-D573-C756AF94E37F}"/>
          </ac:spMkLst>
        </pc:spChg>
        <pc:spChg chg="del">
          <ac:chgData name="Mishra, Sneh (KTBLR)" userId="2b4e2322-9ba1-4e73-bd40-728644bbedde" providerId="ADAL" clId="{34778FC2-3403-4248-B92B-E1971684B3CB}" dt="2023-12-06T01:49:45.165" v="84" actId="22"/>
          <ac:spMkLst>
            <pc:docMk/>
            <pc:sldMk cId="1607982739" sldId="281"/>
            <ac:spMk id="3" creationId="{82564D93-1E79-E917-6375-A8D3E9C3902B}"/>
          </ac:spMkLst>
        </pc:spChg>
        <pc:picChg chg="add mod ord">
          <ac:chgData name="Mishra, Sneh (KTBLR)" userId="2b4e2322-9ba1-4e73-bd40-728644bbedde" providerId="ADAL" clId="{34778FC2-3403-4248-B92B-E1971684B3CB}" dt="2023-12-06T01:50:02.736" v="89" actId="14100"/>
          <ac:picMkLst>
            <pc:docMk/>
            <pc:sldMk cId="1607982739" sldId="281"/>
            <ac:picMk id="5" creationId="{C6C67BD4-C6A6-031D-7D91-A56CAD6678F4}"/>
          </ac:picMkLst>
        </pc:picChg>
      </pc:sldChg>
      <pc:sldChg chg="addSp delSp modSp add mod">
        <pc:chgData name="Mishra, Sneh (KTBLR)" userId="2b4e2322-9ba1-4e73-bd40-728644bbedde" providerId="ADAL" clId="{34778FC2-3403-4248-B92B-E1971684B3CB}" dt="2023-12-06T02:06:55.639" v="189"/>
        <pc:sldMkLst>
          <pc:docMk/>
          <pc:sldMk cId="0" sldId="282"/>
        </pc:sldMkLst>
        <pc:spChg chg="add del mod">
          <ac:chgData name="Mishra, Sneh (KTBLR)" userId="2b4e2322-9ba1-4e73-bd40-728644bbedde" providerId="ADAL" clId="{34778FC2-3403-4248-B92B-E1971684B3CB}" dt="2023-12-06T02:06:55.639" v="166"/>
          <ac:spMkLst>
            <pc:docMk/>
            <pc:sldMk cId="0" sldId="282"/>
            <ac:spMk id="2" creationId="{5E52F8DE-53F2-1E8A-8596-E97D61EEAEDB}"/>
          </ac:spMkLst>
        </pc:spChg>
        <pc:spChg chg="add mod">
          <ac:chgData name="Mishra, Sneh (KTBLR)" userId="2b4e2322-9ba1-4e73-bd40-728644bbedde" providerId="ADAL" clId="{34778FC2-3403-4248-B92B-E1971684B3CB}" dt="2023-12-06T02:06:55.639" v="189"/>
          <ac:spMkLst>
            <pc:docMk/>
            <pc:sldMk cId="0" sldId="282"/>
            <ac:spMk id="3" creationId="{DDCBA666-A683-E490-57CF-8F9F56CBBD6B}"/>
          </ac:spMkLst>
        </pc:spChg>
        <pc:spChg chg="mod">
          <ac:chgData name="Mishra, Sneh (KTBLR)" userId="2b4e2322-9ba1-4e73-bd40-728644bbedde" providerId="ADAL" clId="{34778FC2-3403-4248-B92B-E1971684B3CB}" dt="2023-12-06T02:06:14.447" v="103" actId="404"/>
          <ac:spMkLst>
            <pc:docMk/>
            <pc:sldMk cId="0" sldId="282"/>
            <ac:spMk id="289" creationId="{00000000-0000-0000-0000-000000000000}"/>
          </ac:spMkLst>
        </pc:spChg>
      </pc:sldChg>
      <pc:sldChg chg="new del">
        <pc:chgData name="Mishra, Sneh (KTBLR)" userId="2b4e2322-9ba1-4e73-bd40-728644bbedde" providerId="ADAL" clId="{34778FC2-3403-4248-B92B-E1971684B3CB}" dt="2023-12-06T02:05:32.077" v="92" actId="47"/>
        <pc:sldMkLst>
          <pc:docMk/>
          <pc:sldMk cId="3106204100" sldId="282"/>
        </pc:sldMkLst>
      </pc:sldChg>
    </pc:docChg>
  </pc:docChgLst>
</pc:chgInfo>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3957407510276629E-2"/>
          <c:y val="4.2409231945364889E-2"/>
          <c:w val="0.90561788632680662"/>
          <c:h val="0.72079712472683466"/>
        </c:manualLayout>
      </c:layout>
      <c:lineChart>
        <c:grouping val="standard"/>
        <c:varyColors val="0"/>
        <c:ser>
          <c:idx val="0"/>
          <c:order val="0"/>
          <c:tx>
            <c:strRef>
              <c:f>Sheet1!$B$1</c:f>
              <c:strCache>
                <c:ptCount val="1"/>
                <c:pt idx="0">
                  <c:v>Saharanpur</c:v>
                </c:pt>
              </c:strCache>
            </c:strRef>
          </c:tx>
          <c:spPr>
            <a:ln w="69850">
              <a:solidFill>
                <a:srgbClr val="00B050"/>
              </a:solidFill>
            </a:ln>
          </c:spPr>
          <c:marker>
            <c:spPr>
              <a:solidFill>
                <a:srgbClr val="00B050"/>
              </a:solidFill>
              <a:ln w="38100">
                <a:solidFill>
                  <a:srgbClr val="00B050"/>
                </a:solidFill>
              </a:ln>
            </c:spPr>
          </c:marker>
          <c:dLbls>
            <c:dLbl>
              <c:idx val="5"/>
              <c:layout>
                <c:manualLayout>
                  <c:x val="-5.9686308002814499E-2"/>
                  <c:y val="-2.245083480042172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E1B8-450E-AC5E-2ED7D0D913F8}"/>
                </c:ext>
              </c:extLst>
            </c:dLbl>
            <c:spPr>
              <a:noFill/>
              <a:ln>
                <a:noFill/>
              </a:ln>
              <a:effectLst/>
            </c:spPr>
            <c:txPr>
              <a:bodyPr/>
              <a:lstStyle/>
              <a:p>
                <a:pPr>
                  <a:defRPr sz="1600" b="1"/>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Sheet1!$A$2:$A$12</c:f>
              <c:strCache>
                <c:ptCount val="11"/>
                <c:pt idx="0">
                  <c:v>2013-14</c:v>
                </c:pt>
                <c:pt idx="1">
                  <c:v>2014-15</c:v>
                </c:pt>
                <c:pt idx="2">
                  <c:v>2015-16</c:v>
                </c:pt>
                <c:pt idx="3">
                  <c:v>2016-17 </c:v>
                </c:pt>
                <c:pt idx="4">
                  <c:v>2017-18</c:v>
                </c:pt>
                <c:pt idx="5">
                  <c:v>2018-19</c:v>
                </c:pt>
                <c:pt idx="6">
                  <c:v>2019-20</c:v>
                </c:pt>
                <c:pt idx="7">
                  <c:v>2020-21</c:v>
                </c:pt>
                <c:pt idx="8">
                  <c:v>2021-22</c:v>
                </c:pt>
                <c:pt idx="9">
                  <c:v>2022-23</c:v>
                </c:pt>
                <c:pt idx="10">
                  <c:v>*2023-24</c:v>
                </c:pt>
              </c:strCache>
            </c:strRef>
          </c:cat>
          <c:val>
            <c:numRef>
              <c:f>Sheet1!$B$2:$B$12</c:f>
              <c:numCache>
                <c:formatCode>General</c:formatCode>
                <c:ptCount val="11"/>
                <c:pt idx="0">
                  <c:v>71</c:v>
                </c:pt>
                <c:pt idx="1">
                  <c:v>72</c:v>
                </c:pt>
                <c:pt idx="2" formatCode="0">
                  <c:v>82</c:v>
                </c:pt>
                <c:pt idx="3" formatCode="0">
                  <c:v>83</c:v>
                </c:pt>
                <c:pt idx="4" formatCode="0">
                  <c:v>77.8</c:v>
                </c:pt>
                <c:pt idx="5" formatCode="0">
                  <c:v>94.5</c:v>
                </c:pt>
                <c:pt idx="6" formatCode="0">
                  <c:v>94.6</c:v>
                </c:pt>
                <c:pt idx="7" formatCode="0">
                  <c:v>94.4</c:v>
                </c:pt>
                <c:pt idx="8" formatCode="0">
                  <c:v>92.1</c:v>
                </c:pt>
                <c:pt idx="9" formatCode="0">
                  <c:v>89.5</c:v>
                </c:pt>
                <c:pt idx="10" formatCode="0">
                  <c:v>92.4</c:v>
                </c:pt>
              </c:numCache>
            </c:numRef>
          </c:val>
          <c:smooth val="0"/>
          <c:extLst>
            <c:ext xmlns:c16="http://schemas.microsoft.com/office/drawing/2014/chart" uri="{C3380CC4-5D6E-409C-BE32-E72D297353CC}">
              <c16:uniqueId val="{00000001-E1B8-450E-AC5E-2ED7D0D913F8}"/>
            </c:ext>
          </c:extLst>
        </c:ser>
        <c:ser>
          <c:idx val="1"/>
          <c:order val="1"/>
          <c:tx>
            <c:strRef>
              <c:f>Sheet1!$C$1</c:f>
              <c:strCache>
                <c:ptCount val="1"/>
                <c:pt idx="0">
                  <c:v>U.P.</c:v>
                </c:pt>
              </c:strCache>
            </c:strRef>
          </c:tx>
          <c:spPr>
            <a:ln w="57150"/>
          </c:spPr>
          <c:marker>
            <c:spPr>
              <a:solidFill>
                <a:srgbClr val="FFC000"/>
              </a:solidFill>
            </c:spPr>
          </c:marker>
          <c:dLbls>
            <c:dLbl>
              <c:idx val="4"/>
              <c:layout>
                <c:manualLayout>
                  <c:x val="-8.9654390252934864E-4"/>
                  <c:y val="1.415690152409473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E1B8-450E-AC5E-2ED7D0D913F8}"/>
                </c:ext>
              </c:extLst>
            </c:dLbl>
            <c:dLbl>
              <c:idx val="10"/>
              <c:layout>
                <c:manualLayout>
                  <c:x val="-1.3389368773840052E-2"/>
                  <c:y val="-2.96790861304768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E1B8-450E-AC5E-2ED7D0D913F8}"/>
                </c:ext>
              </c:extLst>
            </c:dLbl>
            <c:spPr>
              <a:noFill/>
              <a:ln>
                <a:noFill/>
              </a:ln>
              <a:effectLst/>
            </c:spPr>
            <c:txPr>
              <a:bodyPr/>
              <a:lstStyle/>
              <a:p>
                <a:pPr>
                  <a:defRPr sz="1600" b="1"/>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Sheet1!$A$2:$A$12</c:f>
              <c:strCache>
                <c:ptCount val="11"/>
                <c:pt idx="0">
                  <c:v>2013-14</c:v>
                </c:pt>
                <c:pt idx="1">
                  <c:v>2014-15</c:v>
                </c:pt>
                <c:pt idx="2">
                  <c:v>2015-16</c:v>
                </c:pt>
                <c:pt idx="3">
                  <c:v>2016-17 </c:v>
                </c:pt>
                <c:pt idx="4">
                  <c:v>2017-18</c:v>
                </c:pt>
                <c:pt idx="5">
                  <c:v>2018-19</c:v>
                </c:pt>
                <c:pt idx="6">
                  <c:v>2019-20</c:v>
                </c:pt>
                <c:pt idx="7">
                  <c:v>2020-21</c:v>
                </c:pt>
                <c:pt idx="8">
                  <c:v>2021-22</c:v>
                </c:pt>
                <c:pt idx="9">
                  <c:v>2022-23</c:v>
                </c:pt>
                <c:pt idx="10">
                  <c:v>*2023-24</c:v>
                </c:pt>
              </c:strCache>
            </c:strRef>
          </c:cat>
          <c:val>
            <c:numRef>
              <c:f>Sheet1!$C$2:$C$12</c:f>
              <c:numCache>
                <c:formatCode>General</c:formatCode>
                <c:ptCount val="11"/>
                <c:pt idx="0">
                  <c:v>61</c:v>
                </c:pt>
                <c:pt idx="1">
                  <c:v>63</c:v>
                </c:pt>
                <c:pt idx="2">
                  <c:v>70</c:v>
                </c:pt>
                <c:pt idx="3" formatCode="0">
                  <c:v>74.2</c:v>
                </c:pt>
                <c:pt idx="4" formatCode="0">
                  <c:v>75.7</c:v>
                </c:pt>
                <c:pt idx="5" formatCode="0">
                  <c:v>81</c:v>
                </c:pt>
                <c:pt idx="6" formatCode="0">
                  <c:v>81</c:v>
                </c:pt>
                <c:pt idx="7" formatCode="0">
                  <c:v>87</c:v>
                </c:pt>
                <c:pt idx="8" formatCode="0">
                  <c:v>81</c:v>
                </c:pt>
                <c:pt idx="9" formatCode="0">
                  <c:v>82</c:v>
                </c:pt>
                <c:pt idx="10" formatCode="0">
                  <c:v>86</c:v>
                </c:pt>
              </c:numCache>
            </c:numRef>
          </c:val>
          <c:smooth val="0"/>
          <c:extLst>
            <c:ext xmlns:c16="http://schemas.microsoft.com/office/drawing/2014/chart" uri="{C3380CC4-5D6E-409C-BE32-E72D297353CC}">
              <c16:uniqueId val="{00000004-E1B8-450E-AC5E-2ED7D0D913F8}"/>
            </c:ext>
          </c:extLst>
        </c:ser>
        <c:dLbls>
          <c:showLegendKey val="0"/>
          <c:showVal val="0"/>
          <c:showCatName val="0"/>
          <c:showSerName val="0"/>
          <c:showPercent val="0"/>
          <c:showBubbleSize val="0"/>
        </c:dLbls>
        <c:marker val="1"/>
        <c:smooth val="0"/>
        <c:axId val="180052736"/>
        <c:axId val="180054272"/>
      </c:lineChart>
      <c:catAx>
        <c:axId val="180052736"/>
        <c:scaling>
          <c:orientation val="minMax"/>
        </c:scaling>
        <c:delete val="0"/>
        <c:axPos val="b"/>
        <c:numFmt formatCode="General" sourceLinked="0"/>
        <c:majorTickMark val="out"/>
        <c:minorTickMark val="none"/>
        <c:tickLblPos val="nextTo"/>
        <c:txPr>
          <a:bodyPr rot="-1920000" anchor="ctr" anchorCtr="1"/>
          <a:lstStyle/>
          <a:p>
            <a:pPr>
              <a:defRPr sz="1400" b="1"/>
            </a:pPr>
            <a:endParaRPr lang="en-US"/>
          </a:p>
        </c:txPr>
        <c:crossAx val="180054272"/>
        <c:crosses val="autoZero"/>
        <c:auto val="1"/>
        <c:lblAlgn val="ctr"/>
        <c:lblOffset val="100"/>
        <c:noMultiLvlLbl val="0"/>
      </c:catAx>
      <c:valAx>
        <c:axId val="180054272"/>
        <c:scaling>
          <c:orientation val="minMax"/>
          <c:max val="100"/>
          <c:min val="50"/>
        </c:scaling>
        <c:delete val="0"/>
        <c:axPos val="l"/>
        <c:majorGridlines>
          <c:spPr>
            <a:ln>
              <a:noFill/>
            </a:ln>
          </c:spPr>
        </c:majorGridlines>
        <c:numFmt formatCode="General" sourceLinked="1"/>
        <c:majorTickMark val="out"/>
        <c:minorTickMark val="none"/>
        <c:tickLblPos val="nextTo"/>
        <c:crossAx val="180052736"/>
        <c:crosses val="autoZero"/>
        <c:crossBetween val="between"/>
        <c:majorUnit val="10"/>
      </c:valAx>
      <c:spPr>
        <a:noFill/>
        <a:ln>
          <a:solidFill>
            <a:schemeClr val="tx1"/>
          </a:solidFill>
        </a:ln>
      </c:spPr>
    </c:plotArea>
    <c:legend>
      <c:legendPos val="r"/>
      <c:layout>
        <c:manualLayout>
          <c:xMode val="edge"/>
          <c:yMode val="edge"/>
          <c:x val="0.19797548835569995"/>
          <c:y val="0.88836608139001771"/>
          <c:w val="0.68191094188768298"/>
          <c:h val="0.10788511761603953"/>
        </c:manualLayout>
      </c:layout>
      <c:overlay val="0"/>
      <c:txPr>
        <a:bodyPr/>
        <a:lstStyle/>
        <a:p>
          <a:pPr>
            <a:defRPr sz="2000" b="1"/>
          </a:pPr>
          <a:endParaRPr lang="en-US"/>
        </a:p>
      </c:txPr>
    </c:legend>
    <c:plotVisOnly val="1"/>
    <c:dispBlanksAs val="gap"/>
    <c:showDLblsOverMax val="0"/>
  </c:chart>
  <c:spPr>
    <a:ln w="19050">
      <a:solidFill>
        <a:schemeClr val="tx1"/>
      </a:solidFill>
    </a:ln>
  </c:spPr>
  <c:txPr>
    <a:bodyPr/>
    <a:lstStyle/>
    <a:p>
      <a:pPr>
        <a:defRPr sz="1800"/>
      </a:pPr>
      <a:endParaRPr lang="en-US"/>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5.3658090268013159E-2"/>
          <c:y val="5.6160141440653261E-2"/>
          <c:w val="0.93978916493483589"/>
          <c:h val="0.67062864537766109"/>
        </c:manualLayout>
      </c:layout>
      <c:barChart>
        <c:barDir val="col"/>
        <c:grouping val="stacked"/>
        <c:varyColors val="0"/>
        <c:ser>
          <c:idx val="0"/>
          <c:order val="0"/>
          <c:tx>
            <c:strRef>
              <c:f>Sheet1!$B$1</c:f>
              <c:strCache>
                <c:ptCount val="1"/>
                <c:pt idx="0">
                  <c:v>%PARTIAL IMMUNIZATION</c:v>
                </c:pt>
              </c:strCache>
            </c:strRef>
          </c:tx>
          <c:spPr>
            <a:solidFill>
              <a:srgbClr val="00B050"/>
            </a:solidFill>
            <a:scene3d>
              <a:camera prst="orthographicFront"/>
              <a:lightRig rig="threePt" dir="t"/>
            </a:scene3d>
            <a:sp3d>
              <a:bevelT w="139700"/>
            </a:sp3d>
          </c:spPr>
          <c:invertIfNegative val="0"/>
          <c:dLbls>
            <c:spPr>
              <a:noFill/>
              <a:ln>
                <a:noFill/>
              </a:ln>
              <a:effectLst/>
            </c:spPr>
            <c:txPr>
              <a:bodyPr wrap="square" lIns="38100" tIns="19050" rIns="38100" bIns="19050" anchor="ctr">
                <a:spAutoFit/>
              </a:bodyPr>
              <a:lstStyle/>
              <a:p>
                <a:pPr>
                  <a:defRPr sz="12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Sheet1!$A$2:$A$14</c:f>
              <c:strCache>
                <c:ptCount val="13"/>
                <c:pt idx="0">
                  <c:v>Deoband</c:v>
                </c:pt>
                <c:pt idx="1">
                  <c:v>Gangoh </c:v>
                </c:pt>
                <c:pt idx="2">
                  <c:v>Muzaffarabad</c:v>
                </c:pt>
                <c:pt idx="3">
                  <c:v>Nagal</c:v>
                </c:pt>
                <c:pt idx="4">
                  <c:v>Nakur</c:v>
                </c:pt>
                <c:pt idx="5">
                  <c:v>Nanauta</c:v>
                </c:pt>
                <c:pt idx="6">
                  <c:v>Puwarka</c:v>
                </c:pt>
                <c:pt idx="7">
                  <c:v>Rampur</c:v>
                </c:pt>
                <c:pt idx="8">
                  <c:v>Sadauli</c:v>
                </c:pt>
                <c:pt idx="9">
                  <c:v>Sarsawan</c:v>
                </c:pt>
                <c:pt idx="10">
                  <c:v>SHP City</c:v>
                </c:pt>
                <c:pt idx="11">
                  <c:v>Sunehti</c:v>
                </c:pt>
                <c:pt idx="12">
                  <c:v>District</c:v>
                </c:pt>
              </c:strCache>
            </c:strRef>
          </c:cat>
          <c:val>
            <c:numRef>
              <c:f>Sheet1!$B$2:$B$14</c:f>
              <c:numCache>
                <c:formatCode>General</c:formatCode>
                <c:ptCount val="13"/>
                <c:pt idx="0">
                  <c:v>8.5</c:v>
                </c:pt>
                <c:pt idx="1">
                  <c:v>2</c:v>
                </c:pt>
                <c:pt idx="2">
                  <c:v>1.5</c:v>
                </c:pt>
                <c:pt idx="3">
                  <c:v>5.6</c:v>
                </c:pt>
                <c:pt idx="4">
                  <c:v>7.6</c:v>
                </c:pt>
                <c:pt idx="5">
                  <c:v>7.5</c:v>
                </c:pt>
                <c:pt idx="6">
                  <c:v>2.4</c:v>
                </c:pt>
                <c:pt idx="7">
                  <c:v>4.2</c:v>
                </c:pt>
                <c:pt idx="8">
                  <c:v>8.6</c:v>
                </c:pt>
                <c:pt idx="9">
                  <c:v>8.6999999999999993</c:v>
                </c:pt>
                <c:pt idx="10">
                  <c:v>9.8000000000000007</c:v>
                </c:pt>
                <c:pt idx="11">
                  <c:v>6.9</c:v>
                </c:pt>
                <c:pt idx="12">
                  <c:v>6.7</c:v>
                </c:pt>
              </c:numCache>
            </c:numRef>
          </c:val>
          <c:extLst>
            <c:ext xmlns:c16="http://schemas.microsoft.com/office/drawing/2014/chart" uri="{C3380CC4-5D6E-409C-BE32-E72D297353CC}">
              <c16:uniqueId val="{00000000-9651-4B39-99D0-726515E5A650}"/>
            </c:ext>
          </c:extLst>
        </c:ser>
        <c:ser>
          <c:idx val="1"/>
          <c:order val="1"/>
          <c:tx>
            <c:strRef>
              <c:f>Sheet1!$C$1</c:f>
              <c:strCache>
                <c:ptCount val="1"/>
                <c:pt idx="0">
                  <c:v>%UN-IMMUNIZATION </c:v>
                </c:pt>
              </c:strCache>
            </c:strRef>
          </c:tx>
          <c:spPr>
            <a:solidFill>
              <a:srgbClr val="FFC000"/>
            </a:solidFill>
            <a:scene3d>
              <a:camera prst="orthographicFront"/>
              <a:lightRig rig="threePt" dir="t"/>
            </a:scene3d>
            <a:sp3d>
              <a:bevelT/>
            </a:sp3d>
          </c:spPr>
          <c:invertIfNegative val="0"/>
          <c:dLbls>
            <c:spPr>
              <a:noFill/>
              <a:ln>
                <a:noFill/>
              </a:ln>
              <a:effectLst/>
            </c:spPr>
            <c:txPr>
              <a:bodyPr wrap="square" lIns="38100" tIns="19050" rIns="38100" bIns="19050" anchor="ctr">
                <a:spAutoFit/>
              </a:bodyPr>
              <a:lstStyle/>
              <a:p>
                <a:pPr>
                  <a:defRPr sz="12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Sheet1!$A$2:$A$14</c:f>
              <c:strCache>
                <c:ptCount val="13"/>
                <c:pt idx="0">
                  <c:v>Deoband</c:v>
                </c:pt>
                <c:pt idx="1">
                  <c:v>Gangoh </c:v>
                </c:pt>
                <c:pt idx="2">
                  <c:v>Muzaffarabad</c:v>
                </c:pt>
                <c:pt idx="3">
                  <c:v>Nagal</c:v>
                </c:pt>
                <c:pt idx="4">
                  <c:v>Nakur</c:v>
                </c:pt>
                <c:pt idx="5">
                  <c:v>Nanauta</c:v>
                </c:pt>
                <c:pt idx="6">
                  <c:v>Puwarka</c:v>
                </c:pt>
                <c:pt idx="7">
                  <c:v>Rampur</c:v>
                </c:pt>
                <c:pt idx="8">
                  <c:v>Sadauli</c:v>
                </c:pt>
                <c:pt idx="9">
                  <c:v>Sarsawan</c:v>
                </c:pt>
                <c:pt idx="10">
                  <c:v>SHP City</c:v>
                </c:pt>
                <c:pt idx="11">
                  <c:v>Sunehti</c:v>
                </c:pt>
                <c:pt idx="12">
                  <c:v>District</c:v>
                </c:pt>
              </c:strCache>
            </c:strRef>
          </c:cat>
          <c:val>
            <c:numRef>
              <c:f>Sheet1!$C$2:$C$14</c:f>
              <c:numCache>
                <c:formatCode>General</c:formatCode>
                <c:ptCount val="13"/>
                <c:pt idx="0">
                  <c:v>2.4</c:v>
                </c:pt>
                <c:pt idx="1">
                  <c:v>0</c:v>
                </c:pt>
                <c:pt idx="2">
                  <c:v>0</c:v>
                </c:pt>
                <c:pt idx="3">
                  <c:v>0</c:v>
                </c:pt>
                <c:pt idx="4">
                  <c:v>0</c:v>
                </c:pt>
                <c:pt idx="5">
                  <c:v>1.5</c:v>
                </c:pt>
                <c:pt idx="6">
                  <c:v>0</c:v>
                </c:pt>
                <c:pt idx="7">
                  <c:v>0</c:v>
                </c:pt>
                <c:pt idx="8">
                  <c:v>3.7</c:v>
                </c:pt>
                <c:pt idx="9">
                  <c:v>0</c:v>
                </c:pt>
                <c:pt idx="10">
                  <c:v>1.7</c:v>
                </c:pt>
                <c:pt idx="11">
                  <c:v>0</c:v>
                </c:pt>
                <c:pt idx="12">
                  <c:v>0.9</c:v>
                </c:pt>
              </c:numCache>
            </c:numRef>
          </c:val>
          <c:extLst>
            <c:ext xmlns:c16="http://schemas.microsoft.com/office/drawing/2014/chart" uri="{C3380CC4-5D6E-409C-BE32-E72D297353CC}">
              <c16:uniqueId val="{00000001-9651-4B39-99D0-726515E5A650}"/>
            </c:ext>
          </c:extLst>
        </c:ser>
        <c:dLbls>
          <c:showLegendKey val="0"/>
          <c:showVal val="0"/>
          <c:showCatName val="0"/>
          <c:showSerName val="0"/>
          <c:showPercent val="0"/>
          <c:showBubbleSize val="0"/>
        </c:dLbls>
        <c:gapWidth val="76"/>
        <c:overlap val="100"/>
        <c:axId val="151308544"/>
        <c:axId val="151314432"/>
      </c:barChart>
      <c:catAx>
        <c:axId val="151308544"/>
        <c:scaling>
          <c:orientation val="minMax"/>
        </c:scaling>
        <c:delete val="0"/>
        <c:axPos val="b"/>
        <c:numFmt formatCode="General" sourceLinked="1"/>
        <c:majorTickMark val="out"/>
        <c:minorTickMark val="none"/>
        <c:tickLblPos val="nextTo"/>
        <c:txPr>
          <a:bodyPr/>
          <a:lstStyle/>
          <a:p>
            <a:pPr>
              <a:defRPr lang="en-IN" sz="1291" b="1"/>
            </a:pPr>
            <a:endParaRPr lang="en-US"/>
          </a:p>
        </c:txPr>
        <c:crossAx val="151314432"/>
        <c:crosses val="autoZero"/>
        <c:auto val="1"/>
        <c:lblAlgn val="ctr"/>
        <c:lblOffset val="100"/>
        <c:noMultiLvlLbl val="0"/>
      </c:catAx>
      <c:valAx>
        <c:axId val="151314432"/>
        <c:scaling>
          <c:orientation val="minMax"/>
        </c:scaling>
        <c:delete val="0"/>
        <c:axPos val="l"/>
        <c:majorGridlines>
          <c:spPr>
            <a:ln>
              <a:noFill/>
            </a:ln>
          </c:spPr>
        </c:majorGridlines>
        <c:numFmt formatCode="General" sourceLinked="1"/>
        <c:majorTickMark val="out"/>
        <c:minorTickMark val="none"/>
        <c:tickLblPos val="nextTo"/>
        <c:txPr>
          <a:bodyPr/>
          <a:lstStyle/>
          <a:p>
            <a:pPr>
              <a:defRPr lang="en-IN"/>
            </a:pPr>
            <a:endParaRPr lang="en-US"/>
          </a:p>
        </c:txPr>
        <c:crossAx val="151308544"/>
        <c:crosses val="autoZero"/>
        <c:crossBetween val="between"/>
        <c:majorUnit val="1"/>
      </c:valAx>
      <c:spPr>
        <a:noFill/>
        <a:ln w="23447">
          <a:noFill/>
        </a:ln>
      </c:spPr>
    </c:plotArea>
    <c:legend>
      <c:legendPos val="b"/>
      <c:layout>
        <c:manualLayout>
          <c:xMode val="edge"/>
          <c:yMode val="edge"/>
          <c:x val="0.18632244317623686"/>
          <c:y val="0.8614820282881307"/>
          <c:w val="0.78561256246896716"/>
          <c:h val="6.9839785651793523E-2"/>
        </c:manualLayout>
      </c:layout>
      <c:overlay val="0"/>
      <c:txPr>
        <a:bodyPr/>
        <a:lstStyle/>
        <a:p>
          <a:pPr>
            <a:defRPr sz="2000" b="1"/>
          </a:pPr>
          <a:endParaRPr lang="en-US"/>
        </a:p>
      </c:txPr>
    </c:legend>
    <c:plotVisOnly val="1"/>
    <c:dispBlanksAs val="gap"/>
    <c:showDLblsOverMax val="0"/>
  </c:chart>
  <c:spPr>
    <a:ln w="12700"/>
  </c:spPr>
  <c:txPr>
    <a:bodyPr/>
    <a:lstStyle/>
    <a:p>
      <a:pPr>
        <a:defRPr sz="1476"/>
      </a:pPr>
      <a:endParaRPr lang="en-US"/>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5.4592063703901413E-2"/>
          <c:y val="0.11338224767358626"/>
          <c:w val="0.93836342847135334"/>
          <c:h val="0.56711006124234475"/>
        </c:manualLayout>
      </c:layout>
      <c:barChart>
        <c:barDir val="col"/>
        <c:grouping val="clustered"/>
        <c:varyColors val="0"/>
        <c:ser>
          <c:idx val="0"/>
          <c:order val="0"/>
          <c:tx>
            <c:strRef>
              <c:f>Sheet1!$B$1</c:f>
              <c:strCache>
                <c:ptCount val="1"/>
                <c:pt idx="0">
                  <c:v>%MCV1 12-23 MONTHS</c:v>
                </c:pt>
              </c:strCache>
            </c:strRef>
          </c:tx>
          <c:spPr>
            <a:solidFill>
              <a:srgbClr val="00B050"/>
            </a:solidFill>
            <a:scene3d>
              <a:camera prst="orthographicFront"/>
              <a:lightRig rig="threePt" dir="t"/>
            </a:scene3d>
            <a:sp3d>
              <a:bevelT w="139700"/>
            </a:sp3d>
          </c:spPr>
          <c:invertIfNegative val="0"/>
          <c:dLbls>
            <c:dLbl>
              <c:idx val="1"/>
              <c:spPr/>
              <c:txPr>
                <a:bodyPr rot="0" vert="horz"/>
                <a:lstStyle/>
                <a:p>
                  <a:pPr algn="ctr">
                    <a:defRPr lang="en-IN" sz="1400" b="1" i="0" u="none" strike="noStrike" kern="1200" baseline="0">
                      <a:solidFill>
                        <a:prstClr val="black"/>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0-FC05-4826-BE21-7939607C71FE}"/>
                </c:ext>
              </c:extLst>
            </c:dLbl>
            <c:dLbl>
              <c:idx val="9"/>
              <c:layout>
                <c:manualLayout>
                  <c:x val="-8.5545071980789398E-3"/>
                  <c:y val="-2.3148148148148147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C05-4826-BE21-7939607C71FE}"/>
                </c:ext>
              </c:extLst>
            </c:dLbl>
            <c:spPr>
              <a:noFill/>
              <a:ln>
                <a:noFill/>
              </a:ln>
              <a:effectLst/>
            </c:spPr>
            <c:txPr>
              <a:bodyPr rot="0" vert="horz"/>
              <a:lstStyle/>
              <a:p>
                <a:pPr>
                  <a:defRPr lang="en-IN" sz="14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Sheet1!$A$2:$A$14</c:f>
              <c:strCache>
                <c:ptCount val="13"/>
                <c:pt idx="0">
                  <c:v>Deoband</c:v>
                </c:pt>
                <c:pt idx="1">
                  <c:v>Gangoh</c:v>
                </c:pt>
                <c:pt idx="2">
                  <c:v>Muzaffarabad</c:v>
                </c:pt>
                <c:pt idx="3">
                  <c:v>Nagal</c:v>
                </c:pt>
                <c:pt idx="4">
                  <c:v>Nakur</c:v>
                </c:pt>
                <c:pt idx="5">
                  <c:v>Nanauta</c:v>
                </c:pt>
                <c:pt idx="6">
                  <c:v>Puwarka</c:v>
                </c:pt>
                <c:pt idx="7">
                  <c:v>Rampur</c:v>
                </c:pt>
                <c:pt idx="8">
                  <c:v>Sadauli</c:v>
                </c:pt>
                <c:pt idx="9">
                  <c:v>Sarsawan</c:v>
                </c:pt>
                <c:pt idx="10">
                  <c:v>SHP City</c:v>
                </c:pt>
                <c:pt idx="11">
                  <c:v>Sunehti</c:v>
                </c:pt>
                <c:pt idx="12">
                  <c:v>District</c:v>
                </c:pt>
              </c:strCache>
            </c:strRef>
          </c:cat>
          <c:val>
            <c:numRef>
              <c:f>Sheet1!$B$2:$B$14</c:f>
              <c:numCache>
                <c:formatCode>General</c:formatCode>
                <c:ptCount val="13"/>
                <c:pt idx="0">
                  <c:v>91</c:v>
                </c:pt>
                <c:pt idx="1">
                  <c:v>98</c:v>
                </c:pt>
                <c:pt idx="2">
                  <c:v>99</c:v>
                </c:pt>
                <c:pt idx="3">
                  <c:v>94</c:v>
                </c:pt>
                <c:pt idx="4">
                  <c:v>95</c:v>
                </c:pt>
                <c:pt idx="5">
                  <c:v>93</c:v>
                </c:pt>
                <c:pt idx="6">
                  <c:v>98</c:v>
                </c:pt>
                <c:pt idx="7">
                  <c:v>96</c:v>
                </c:pt>
                <c:pt idx="8">
                  <c:v>89</c:v>
                </c:pt>
                <c:pt idx="9">
                  <c:v>94</c:v>
                </c:pt>
                <c:pt idx="10">
                  <c:v>90</c:v>
                </c:pt>
                <c:pt idx="11">
                  <c:v>95</c:v>
                </c:pt>
                <c:pt idx="12">
                  <c:v>93.7</c:v>
                </c:pt>
              </c:numCache>
            </c:numRef>
          </c:val>
          <c:extLst>
            <c:ext xmlns:c16="http://schemas.microsoft.com/office/drawing/2014/chart" uri="{C3380CC4-5D6E-409C-BE32-E72D297353CC}">
              <c16:uniqueId val="{00000002-FC05-4826-BE21-7939607C71FE}"/>
            </c:ext>
          </c:extLst>
        </c:ser>
        <c:ser>
          <c:idx val="1"/>
          <c:order val="1"/>
          <c:tx>
            <c:strRef>
              <c:f>Sheet1!$C$1</c:f>
              <c:strCache>
                <c:ptCount val="1"/>
                <c:pt idx="0">
                  <c:v>%MCV2/MR2 24-35 MONTHS</c:v>
                </c:pt>
              </c:strCache>
            </c:strRef>
          </c:tx>
          <c:spPr>
            <a:solidFill>
              <a:srgbClr val="FFC000"/>
            </a:solidFill>
            <a:scene3d>
              <a:camera prst="orthographicFront"/>
              <a:lightRig rig="threePt" dir="t"/>
            </a:scene3d>
            <a:sp3d>
              <a:bevelT w="190500" h="38100"/>
            </a:sp3d>
          </c:spPr>
          <c:invertIfNegative val="0"/>
          <c:dLbls>
            <c:numFmt formatCode="#,##0" sourceLinked="0"/>
            <c:spPr>
              <a:noFill/>
              <a:ln>
                <a:noFill/>
              </a:ln>
              <a:effectLst/>
            </c:spPr>
            <c:txPr>
              <a:bodyPr wrap="square" lIns="38100" tIns="19050" rIns="38100" bIns="19050" anchor="ctr" anchorCtr="0">
                <a:spAutoFit/>
              </a:bodyPr>
              <a:lstStyle/>
              <a:p>
                <a:pPr algn="ctr">
                  <a:defRPr lang="en-US" sz="14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Sheet1!$A$2:$A$14</c:f>
              <c:strCache>
                <c:ptCount val="13"/>
                <c:pt idx="0">
                  <c:v>Deoband</c:v>
                </c:pt>
                <c:pt idx="1">
                  <c:v>Gangoh</c:v>
                </c:pt>
                <c:pt idx="2">
                  <c:v>Muzaffarabad</c:v>
                </c:pt>
                <c:pt idx="3">
                  <c:v>Nagal</c:v>
                </c:pt>
                <c:pt idx="4">
                  <c:v>Nakur</c:v>
                </c:pt>
                <c:pt idx="5">
                  <c:v>Nanauta</c:v>
                </c:pt>
                <c:pt idx="6">
                  <c:v>Puwarka</c:v>
                </c:pt>
                <c:pt idx="7">
                  <c:v>Rampur</c:v>
                </c:pt>
                <c:pt idx="8">
                  <c:v>Sadauli</c:v>
                </c:pt>
                <c:pt idx="9">
                  <c:v>Sarsawan</c:v>
                </c:pt>
                <c:pt idx="10">
                  <c:v>SHP City</c:v>
                </c:pt>
                <c:pt idx="11">
                  <c:v>Sunehti</c:v>
                </c:pt>
                <c:pt idx="12">
                  <c:v>District</c:v>
                </c:pt>
              </c:strCache>
            </c:strRef>
          </c:cat>
          <c:val>
            <c:numRef>
              <c:f>Sheet1!$C$2:$C$14</c:f>
              <c:numCache>
                <c:formatCode>General</c:formatCode>
                <c:ptCount val="13"/>
                <c:pt idx="0">
                  <c:v>91</c:v>
                </c:pt>
                <c:pt idx="1">
                  <c:v>93</c:v>
                </c:pt>
                <c:pt idx="2">
                  <c:v>100</c:v>
                </c:pt>
                <c:pt idx="3">
                  <c:v>93</c:v>
                </c:pt>
                <c:pt idx="4">
                  <c:v>92</c:v>
                </c:pt>
                <c:pt idx="5">
                  <c:v>83</c:v>
                </c:pt>
                <c:pt idx="6">
                  <c:v>91</c:v>
                </c:pt>
                <c:pt idx="7">
                  <c:v>100</c:v>
                </c:pt>
                <c:pt idx="8">
                  <c:v>83</c:v>
                </c:pt>
                <c:pt idx="9">
                  <c:v>97</c:v>
                </c:pt>
                <c:pt idx="10">
                  <c:v>85</c:v>
                </c:pt>
                <c:pt idx="11">
                  <c:v>95</c:v>
                </c:pt>
                <c:pt idx="12">
                  <c:v>90.7</c:v>
                </c:pt>
              </c:numCache>
            </c:numRef>
          </c:val>
          <c:extLst>
            <c:ext xmlns:c16="http://schemas.microsoft.com/office/drawing/2014/chart" uri="{C3380CC4-5D6E-409C-BE32-E72D297353CC}">
              <c16:uniqueId val="{00000003-FC05-4826-BE21-7939607C71FE}"/>
            </c:ext>
          </c:extLst>
        </c:ser>
        <c:dLbls>
          <c:showLegendKey val="0"/>
          <c:showVal val="0"/>
          <c:showCatName val="0"/>
          <c:showSerName val="0"/>
          <c:showPercent val="0"/>
          <c:showBubbleSize val="0"/>
        </c:dLbls>
        <c:gapWidth val="76"/>
        <c:overlap val="-17"/>
        <c:axId val="109678976"/>
        <c:axId val="109680896"/>
      </c:barChart>
      <c:catAx>
        <c:axId val="109678976"/>
        <c:scaling>
          <c:orientation val="minMax"/>
        </c:scaling>
        <c:delete val="0"/>
        <c:axPos val="b"/>
        <c:numFmt formatCode="General" sourceLinked="1"/>
        <c:majorTickMark val="out"/>
        <c:minorTickMark val="none"/>
        <c:tickLblPos val="nextTo"/>
        <c:txPr>
          <a:bodyPr/>
          <a:lstStyle/>
          <a:p>
            <a:pPr>
              <a:defRPr lang="en-IN" sz="1600" b="1"/>
            </a:pPr>
            <a:endParaRPr lang="en-US"/>
          </a:p>
        </c:txPr>
        <c:crossAx val="109680896"/>
        <c:crosses val="autoZero"/>
        <c:auto val="1"/>
        <c:lblAlgn val="ctr"/>
        <c:lblOffset val="100"/>
        <c:noMultiLvlLbl val="0"/>
      </c:catAx>
      <c:valAx>
        <c:axId val="109680896"/>
        <c:scaling>
          <c:orientation val="minMax"/>
        </c:scaling>
        <c:delete val="0"/>
        <c:axPos val="l"/>
        <c:numFmt formatCode="0" sourceLinked="0"/>
        <c:majorTickMark val="out"/>
        <c:minorTickMark val="none"/>
        <c:tickLblPos val="nextTo"/>
        <c:txPr>
          <a:bodyPr/>
          <a:lstStyle/>
          <a:p>
            <a:pPr>
              <a:defRPr lang="en-IN"/>
            </a:pPr>
            <a:endParaRPr lang="en-US"/>
          </a:p>
        </c:txPr>
        <c:crossAx val="109678976"/>
        <c:crosses val="autoZero"/>
        <c:crossBetween val="between"/>
      </c:valAx>
      <c:spPr>
        <a:noFill/>
        <a:ln w="25400">
          <a:noFill/>
        </a:ln>
      </c:spPr>
    </c:plotArea>
    <c:legend>
      <c:legendPos val="b"/>
      <c:legendEntry>
        <c:idx val="0"/>
        <c:txPr>
          <a:bodyPr/>
          <a:lstStyle/>
          <a:p>
            <a:pPr>
              <a:defRPr sz="1800" b="1"/>
            </a:pPr>
            <a:endParaRPr lang="en-US"/>
          </a:p>
        </c:txPr>
      </c:legendEntry>
      <c:layout>
        <c:manualLayout>
          <c:xMode val="edge"/>
          <c:yMode val="edge"/>
          <c:x val="7.1686907780595232E-3"/>
          <c:y val="0.79690765926986395"/>
          <c:w val="0.98426880012932794"/>
          <c:h val="0.15240686060075823"/>
        </c:manualLayout>
      </c:layout>
      <c:overlay val="0"/>
      <c:txPr>
        <a:bodyPr/>
        <a:lstStyle/>
        <a:p>
          <a:pPr>
            <a:defRPr sz="1800" b="1"/>
          </a:pPr>
          <a:endParaRPr lang="en-US"/>
        </a:p>
      </c:txPr>
    </c:legend>
    <c:plotVisOnly val="1"/>
    <c:dispBlanksAs val="gap"/>
    <c:showDLblsOverMax val="0"/>
  </c:chart>
  <c:txPr>
    <a:bodyPr/>
    <a:lstStyle/>
    <a:p>
      <a:pPr>
        <a:defRPr sz="1476"/>
      </a:pPr>
      <a:endParaRPr lang="en-US"/>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7.8049236900942939E-2"/>
          <c:y val="2.0839165937591133E-2"/>
          <c:w val="0.90497545445708205"/>
          <c:h val="0.70875510352872562"/>
        </c:manualLayout>
      </c:layout>
      <c:barChart>
        <c:barDir val="col"/>
        <c:grouping val="clustered"/>
        <c:varyColors val="0"/>
        <c:ser>
          <c:idx val="0"/>
          <c:order val="0"/>
          <c:tx>
            <c:strRef>
              <c:f>Sheet1!$B$1</c:f>
              <c:strCache>
                <c:ptCount val="1"/>
                <c:pt idx="0">
                  <c:v>April-21 to March-22</c:v>
                </c:pt>
              </c:strCache>
            </c:strRef>
          </c:tx>
          <c:spPr>
            <a:solidFill>
              <a:srgbClr val="00B050"/>
            </a:solidFill>
            <a:scene3d>
              <a:camera prst="orthographicFront"/>
              <a:lightRig rig="threePt" dir="t"/>
            </a:scene3d>
            <a:sp3d>
              <a:bevelT w="139700"/>
            </a:sp3d>
          </c:spPr>
          <c:invertIfNegative val="0"/>
          <c:dLbls>
            <c:spPr>
              <a:noFill/>
              <a:ln>
                <a:noFill/>
              </a:ln>
              <a:effectLst/>
            </c:spPr>
            <c:txPr>
              <a:bodyPr/>
              <a:lstStyle/>
              <a:p>
                <a:pPr>
                  <a:defRPr lang="en-IN"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Sheet1!$A$2:$A$14</c:f>
              <c:strCache>
                <c:ptCount val="12"/>
                <c:pt idx="0">
                  <c:v>Deoband</c:v>
                </c:pt>
                <c:pt idx="1">
                  <c:v>Gangoh </c:v>
                </c:pt>
                <c:pt idx="2">
                  <c:v>Muzaffarabad</c:v>
                </c:pt>
                <c:pt idx="3">
                  <c:v>Nagal</c:v>
                </c:pt>
                <c:pt idx="4">
                  <c:v>Nanauta</c:v>
                </c:pt>
                <c:pt idx="5">
                  <c:v>Puwarka</c:v>
                </c:pt>
                <c:pt idx="6">
                  <c:v>Rampur</c:v>
                </c:pt>
                <c:pt idx="7">
                  <c:v>Sadauli</c:v>
                </c:pt>
                <c:pt idx="8">
                  <c:v>Sarsawan</c:v>
                </c:pt>
                <c:pt idx="9">
                  <c:v>SHP City</c:v>
                </c:pt>
                <c:pt idx="10">
                  <c:v>Sunehti</c:v>
                </c:pt>
                <c:pt idx="11">
                  <c:v>District</c:v>
                </c:pt>
              </c:strCache>
            </c:strRef>
          </c:cat>
          <c:val>
            <c:numRef>
              <c:f>Sheet1!$B$2:$B$14</c:f>
            </c:numRef>
          </c:val>
          <c:extLst>
            <c:ext xmlns:c16="http://schemas.microsoft.com/office/drawing/2014/chart" uri="{C3380CC4-5D6E-409C-BE32-E72D297353CC}">
              <c16:uniqueId val="{00000000-A640-4C1F-9034-5E9FE32A2690}"/>
            </c:ext>
          </c:extLst>
        </c:ser>
        <c:ser>
          <c:idx val="1"/>
          <c:order val="1"/>
          <c:tx>
            <c:strRef>
              <c:f>Sheet1!$C$1</c:f>
              <c:strCache>
                <c:ptCount val="1"/>
                <c:pt idx="0">
                  <c:v>April-22 to March-23</c:v>
                </c:pt>
              </c:strCache>
            </c:strRef>
          </c:tx>
          <c:spPr>
            <a:solidFill>
              <a:srgbClr val="00B050"/>
            </a:solidFill>
            <a:scene3d>
              <a:camera prst="orthographicFront"/>
              <a:lightRig rig="threePt" dir="t"/>
            </a:scene3d>
            <a:sp3d>
              <a:bevelT/>
            </a:sp3d>
          </c:spPr>
          <c:invertIfNegative val="0"/>
          <c:dLbls>
            <c:spPr>
              <a:noFill/>
              <a:ln>
                <a:noFill/>
              </a:ln>
              <a:effectLst/>
            </c:spPr>
            <c:txPr>
              <a:bodyPr/>
              <a:lstStyle/>
              <a:p>
                <a:pPr algn="ctr">
                  <a:defRPr lang="en-IN" sz="1475" b="1" i="0" u="none" strike="noStrike" kern="1200" baseline="0">
                    <a:solidFill>
                      <a:prstClr val="black"/>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Sheet1!$A$2:$A$14</c:f>
              <c:strCache>
                <c:ptCount val="12"/>
                <c:pt idx="0">
                  <c:v>Deoband</c:v>
                </c:pt>
                <c:pt idx="1">
                  <c:v>Gangoh </c:v>
                </c:pt>
                <c:pt idx="2">
                  <c:v>Muzaffarabad</c:v>
                </c:pt>
                <c:pt idx="3">
                  <c:v>Nagal</c:v>
                </c:pt>
                <c:pt idx="4">
                  <c:v>Nanauta</c:v>
                </c:pt>
                <c:pt idx="5">
                  <c:v>Puwarka</c:v>
                </c:pt>
                <c:pt idx="6">
                  <c:v>Rampur</c:v>
                </c:pt>
                <c:pt idx="7">
                  <c:v>Sadauli</c:v>
                </c:pt>
                <c:pt idx="8">
                  <c:v>Sarsawan</c:v>
                </c:pt>
                <c:pt idx="9">
                  <c:v>SHP City</c:v>
                </c:pt>
                <c:pt idx="10">
                  <c:v>Sunehti</c:v>
                </c:pt>
                <c:pt idx="11">
                  <c:v>District</c:v>
                </c:pt>
              </c:strCache>
            </c:strRef>
          </c:cat>
          <c:val>
            <c:numRef>
              <c:f>Sheet1!$C$2:$C$14</c:f>
              <c:numCache>
                <c:formatCode>0</c:formatCode>
                <c:ptCount val="12"/>
                <c:pt idx="0">
                  <c:v>100</c:v>
                </c:pt>
                <c:pt idx="1">
                  <c:v>64</c:v>
                </c:pt>
                <c:pt idx="2">
                  <c:v>45</c:v>
                </c:pt>
                <c:pt idx="3">
                  <c:v>75</c:v>
                </c:pt>
                <c:pt idx="4">
                  <c:v>75</c:v>
                </c:pt>
                <c:pt idx="5">
                  <c:v>64</c:v>
                </c:pt>
                <c:pt idx="6">
                  <c:v>100</c:v>
                </c:pt>
                <c:pt idx="7">
                  <c:v>63</c:v>
                </c:pt>
                <c:pt idx="8">
                  <c:v>50</c:v>
                </c:pt>
                <c:pt idx="9">
                  <c:v>52</c:v>
                </c:pt>
                <c:pt idx="10">
                  <c:v>83</c:v>
                </c:pt>
                <c:pt idx="11">
                  <c:v>68.5</c:v>
                </c:pt>
              </c:numCache>
            </c:numRef>
          </c:val>
          <c:extLst>
            <c:ext xmlns:c16="http://schemas.microsoft.com/office/drawing/2014/chart" uri="{C3380CC4-5D6E-409C-BE32-E72D297353CC}">
              <c16:uniqueId val="{00000001-A640-4C1F-9034-5E9FE32A2690}"/>
            </c:ext>
          </c:extLst>
        </c:ser>
        <c:dLbls>
          <c:showLegendKey val="0"/>
          <c:showVal val="0"/>
          <c:showCatName val="0"/>
          <c:showSerName val="0"/>
          <c:showPercent val="0"/>
          <c:showBubbleSize val="0"/>
        </c:dLbls>
        <c:gapWidth val="66"/>
        <c:overlap val="-9"/>
        <c:axId val="130366464"/>
        <c:axId val="130372352"/>
      </c:barChart>
      <c:catAx>
        <c:axId val="130366464"/>
        <c:scaling>
          <c:orientation val="minMax"/>
        </c:scaling>
        <c:delete val="0"/>
        <c:axPos val="b"/>
        <c:numFmt formatCode="General" sourceLinked="1"/>
        <c:majorTickMark val="out"/>
        <c:minorTickMark val="none"/>
        <c:tickLblPos val="nextTo"/>
        <c:txPr>
          <a:bodyPr/>
          <a:lstStyle/>
          <a:p>
            <a:pPr>
              <a:defRPr lang="en-IN" sz="1291" b="1"/>
            </a:pPr>
            <a:endParaRPr lang="en-US"/>
          </a:p>
        </c:txPr>
        <c:crossAx val="130372352"/>
        <c:crosses val="autoZero"/>
        <c:auto val="1"/>
        <c:lblAlgn val="ctr"/>
        <c:lblOffset val="100"/>
        <c:noMultiLvlLbl val="0"/>
      </c:catAx>
      <c:valAx>
        <c:axId val="130372352"/>
        <c:scaling>
          <c:orientation val="minMax"/>
        </c:scaling>
        <c:delete val="0"/>
        <c:axPos val="l"/>
        <c:majorGridlines>
          <c:spPr>
            <a:ln>
              <a:noFill/>
            </a:ln>
          </c:spPr>
        </c:majorGridlines>
        <c:numFmt formatCode="0" sourceLinked="1"/>
        <c:majorTickMark val="out"/>
        <c:minorTickMark val="none"/>
        <c:tickLblPos val="nextTo"/>
        <c:txPr>
          <a:bodyPr/>
          <a:lstStyle/>
          <a:p>
            <a:pPr>
              <a:defRPr lang="en-IN"/>
            </a:pPr>
            <a:endParaRPr lang="en-US"/>
          </a:p>
        </c:txPr>
        <c:crossAx val="130366464"/>
        <c:crosses val="autoZero"/>
        <c:crossBetween val="between"/>
      </c:valAx>
      <c:spPr>
        <a:noFill/>
        <a:ln w="23447">
          <a:noFill/>
        </a:ln>
      </c:spPr>
    </c:plotArea>
    <c:legend>
      <c:legendPos val="b"/>
      <c:layout>
        <c:manualLayout>
          <c:xMode val="edge"/>
          <c:yMode val="edge"/>
          <c:x val="0.18590663703850918"/>
          <c:y val="0.87036563137941092"/>
          <c:w val="0.77904578829573556"/>
          <c:h val="8.1023257509477975E-2"/>
        </c:manualLayout>
      </c:layout>
      <c:overlay val="0"/>
      <c:txPr>
        <a:bodyPr/>
        <a:lstStyle/>
        <a:p>
          <a:pPr>
            <a:defRPr sz="2400" b="1"/>
          </a:pPr>
          <a:endParaRPr lang="en-US"/>
        </a:p>
      </c:txPr>
    </c:legend>
    <c:plotVisOnly val="1"/>
    <c:dispBlanksAs val="gap"/>
    <c:showDLblsOverMax val="0"/>
  </c:chart>
  <c:txPr>
    <a:bodyPr/>
    <a:lstStyle/>
    <a:p>
      <a:pPr>
        <a:defRPr sz="1475"/>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6.0642465007878191E-2"/>
          <c:y val="4.812645815106445E-2"/>
          <c:w val="0.92238233686666793"/>
          <c:h val="0.6879217701953928"/>
        </c:manualLayout>
      </c:layout>
      <c:barChart>
        <c:barDir val="col"/>
        <c:grouping val="clustered"/>
        <c:varyColors val="0"/>
        <c:ser>
          <c:idx val="0"/>
          <c:order val="0"/>
          <c:tx>
            <c:strRef>
              <c:f>Sheet1!$B$1</c:f>
              <c:strCache>
                <c:ptCount val="1"/>
                <c:pt idx="0">
                  <c:v>IMI- August-23</c:v>
                </c:pt>
              </c:strCache>
            </c:strRef>
          </c:tx>
          <c:spPr>
            <a:solidFill>
              <a:srgbClr val="00B050"/>
            </a:solidFill>
            <a:scene3d>
              <a:camera prst="orthographicFront"/>
              <a:lightRig rig="threePt" dir="t"/>
            </a:scene3d>
            <a:sp3d>
              <a:bevelT w="139700"/>
            </a:sp3d>
          </c:spPr>
          <c:invertIfNegative val="0"/>
          <c:dPt>
            <c:idx val="0"/>
            <c:invertIfNegative val="0"/>
            <c:bubble3D val="0"/>
            <c:extLst>
              <c:ext xmlns:c16="http://schemas.microsoft.com/office/drawing/2014/chart" uri="{C3380CC4-5D6E-409C-BE32-E72D297353CC}">
                <c16:uniqueId val="{00000000-2EC2-4CB1-AFEC-8DBD97E238ED}"/>
              </c:ext>
            </c:extLst>
          </c:dPt>
          <c:dPt>
            <c:idx val="1"/>
            <c:invertIfNegative val="0"/>
            <c:bubble3D val="0"/>
            <c:extLst>
              <c:ext xmlns:c16="http://schemas.microsoft.com/office/drawing/2014/chart" uri="{C3380CC4-5D6E-409C-BE32-E72D297353CC}">
                <c16:uniqueId val="{00000001-2EC2-4CB1-AFEC-8DBD97E238ED}"/>
              </c:ext>
            </c:extLst>
          </c:dPt>
          <c:dPt>
            <c:idx val="2"/>
            <c:invertIfNegative val="0"/>
            <c:bubble3D val="0"/>
            <c:extLst>
              <c:ext xmlns:c16="http://schemas.microsoft.com/office/drawing/2014/chart" uri="{C3380CC4-5D6E-409C-BE32-E72D297353CC}">
                <c16:uniqueId val="{00000002-2EC2-4CB1-AFEC-8DBD97E238ED}"/>
              </c:ext>
            </c:extLst>
          </c:dPt>
          <c:dPt>
            <c:idx val="3"/>
            <c:invertIfNegative val="0"/>
            <c:bubble3D val="0"/>
            <c:extLst>
              <c:ext xmlns:c16="http://schemas.microsoft.com/office/drawing/2014/chart" uri="{C3380CC4-5D6E-409C-BE32-E72D297353CC}">
                <c16:uniqueId val="{00000003-2EC2-4CB1-AFEC-8DBD97E238ED}"/>
              </c:ext>
            </c:extLst>
          </c:dPt>
          <c:dPt>
            <c:idx val="4"/>
            <c:invertIfNegative val="0"/>
            <c:bubble3D val="0"/>
            <c:extLst>
              <c:ext xmlns:c16="http://schemas.microsoft.com/office/drawing/2014/chart" uri="{C3380CC4-5D6E-409C-BE32-E72D297353CC}">
                <c16:uniqueId val="{00000004-2EC2-4CB1-AFEC-8DBD97E238ED}"/>
              </c:ext>
            </c:extLst>
          </c:dPt>
          <c:dPt>
            <c:idx val="5"/>
            <c:invertIfNegative val="0"/>
            <c:bubble3D val="0"/>
            <c:extLst>
              <c:ext xmlns:c16="http://schemas.microsoft.com/office/drawing/2014/chart" uri="{C3380CC4-5D6E-409C-BE32-E72D297353CC}">
                <c16:uniqueId val="{00000005-2EC2-4CB1-AFEC-8DBD97E238ED}"/>
              </c:ext>
            </c:extLst>
          </c:dPt>
          <c:dPt>
            <c:idx val="7"/>
            <c:invertIfNegative val="0"/>
            <c:bubble3D val="0"/>
            <c:extLst>
              <c:ext xmlns:c16="http://schemas.microsoft.com/office/drawing/2014/chart" uri="{C3380CC4-5D6E-409C-BE32-E72D297353CC}">
                <c16:uniqueId val="{00000006-2EC2-4CB1-AFEC-8DBD97E238ED}"/>
              </c:ext>
            </c:extLst>
          </c:dPt>
          <c:dPt>
            <c:idx val="9"/>
            <c:invertIfNegative val="0"/>
            <c:bubble3D val="0"/>
            <c:extLst>
              <c:ext xmlns:c16="http://schemas.microsoft.com/office/drawing/2014/chart" uri="{C3380CC4-5D6E-409C-BE32-E72D297353CC}">
                <c16:uniqueId val="{00000007-2EC2-4CB1-AFEC-8DBD97E238ED}"/>
              </c:ext>
            </c:extLst>
          </c:dPt>
          <c:dPt>
            <c:idx val="10"/>
            <c:invertIfNegative val="0"/>
            <c:bubble3D val="0"/>
            <c:extLst>
              <c:ext xmlns:c16="http://schemas.microsoft.com/office/drawing/2014/chart" uri="{C3380CC4-5D6E-409C-BE32-E72D297353CC}">
                <c16:uniqueId val="{00000008-2EC2-4CB1-AFEC-8DBD97E238ED}"/>
              </c:ext>
            </c:extLst>
          </c:dPt>
          <c:dPt>
            <c:idx val="11"/>
            <c:invertIfNegative val="0"/>
            <c:bubble3D val="0"/>
            <c:extLst>
              <c:ext xmlns:c16="http://schemas.microsoft.com/office/drawing/2014/chart" uri="{C3380CC4-5D6E-409C-BE32-E72D297353CC}">
                <c16:uniqueId val="{00000009-2EC2-4CB1-AFEC-8DBD97E238ED}"/>
              </c:ext>
            </c:extLst>
          </c:dPt>
          <c:dLbls>
            <c:spPr>
              <a:noFill/>
              <a:ln>
                <a:noFill/>
              </a:ln>
              <a:effectLst/>
            </c:spPr>
            <c:txPr>
              <a:bodyPr/>
              <a:lstStyle/>
              <a:p>
                <a:pPr>
                  <a:defRPr lang="en-IN"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Sheet1!$A$2:$A$14</c:f>
              <c:strCache>
                <c:ptCount val="13"/>
                <c:pt idx="0">
                  <c:v>Deoband</c:v>
                </c:pt>
                <c:pt idx="1">
                  <c:v>Gangoh </c:v>
                </c:pt>
                <c:pt idx="2">
                  <c:v>Muzaffarabad</c:v>
                </c:pt>
                <c:pt idx="3">
                  <c:v>Nagal</c:v>
                </c:pt>
                <c:pt idx="4">
                  <c:v>Nakur</c:v>
                </c:pt>
                <c:pt idx="5">
                  <c:v>Nanauta</c:v>
                </c:pt>
                <c:pt idx="6">
                  <c:v>Puwarka</c:v>
                </c:pt>
                <c:pt idx="7">
                  <c:v>Rampur</c:v>
                </c:pt>
                <c:pt idx="8">
                  <c:v>Sadauli</c:v>
                </c:pt>
                <c:pt idx="9">
                  <c:v>Sarsawan</c:v>
                </c:pt>
                <c:pt idx="10">
                  <c:v>SHP City</c:v>
                </c:pt>
                <c:pt idx="11">
                  <c:v>Sunehti</c:v>
                </c:pt>
                <c:pt idx="12">
                  <c:v>District</c:v>
                </c:pt>
              </c:strCache>
            </c:strRef>
          </c:cat>
          <c:val>
            <c:numRef>
              <c:f>Sheet1!$B$2:$B$14</c:f>
              <c:numCache>
                <c:formatCode>0</c:formatCode>
                <c:ptCount val="13"/>
                <c:pt idx="0">
                  <c:v>71.428571428571431</c:v>
                </c:pt>
                <c:pt idx="1">
                  <c:v>77.777777777777771</c:v>
                </c:pt>
                <c:pt idx="2">
                  <c:v>100</c:v>
                </c:pt>
                <c:pt idx="3">
                  <c:v>100</c:v>
                </c:pt>
                <c:pt idx="4">
                  <c:v>100</c:v>
                </c:pt>
                <c:pt idx="5">
                  <c:v>100</c:v>
                </c:pt>
                <c:pt idx="6">
                  <c:v>100</c:v>
                </c:pt>
                <c:pt idx="7">
                  <c:v>100</c:v>
                </c:pt>
                <c:pt idx="8">
                  <c:v>85.714285714285708</c:v>
                </c:pt>
                <c:pt idx="9">
                  <c:v>100</c:v>
                </c:pt>
                <c:pt idx="10">
                  <c:v>93.333333333333329</c:v>
                </c:pt>
                <c:pt idx="11">
                  <c:v>100</c:v>
                </c:pt>
                <c:pt idx="12">
                  <c:v>93.61702127659575</c:v>
                </c:pt>
              </c:numCache>
            </c:numRef>
          </c:val>
          <c:extLst>
            <c:ext xmlns:c16="http://schemas.microsoft.com/office/drawing/2014/chart" uri="{C3380CC4-5D6E-409C-BE32-E72D297353CC}">
              <c16:uniqueId val="{0000000A-2EC2-4CB1-AFEC-8DBD97E238ED}"/>
            </c:ext>
          </c:extLst>
        </c:ser>
        <c:dLbls>
          <c:showLegendKey val="0"/>
          <c:showVal val="0"/>
          <c:showCatName val="0"/>
          <c:showSerName val="0"/>
          <c:showPercent val="0"/>
          <c:showBubbleSize val="0"/>
        </c:dLbls>
        <c:gapWidth val="96"/>
        <c:overlap val="-19"/>
        <c:axId val="109684224"/>
        <c:axId val="109685760"/>
      </c:barChart>
      <c:catAx>
        <c:axId val="109684224"/>
        <c:scaling>
          <c:orientation val="minMax"/>
        </c:scaling>
        <c:delete val="0"/>
        <c:axPos val="b"/>
        <c:numFmt formatCode="General" sourceLinked="1"/>
        <c:majorTickMark val="out"/>
        <c:minorTickMark val="none"/>
        <c:tickLblPos val="nextTo"/>
        <c:txPr>
          <a:bodyPr/>
          <a:lstStyle/>
          <a:p>
            <a:pPr>
              <a:defRPr lang="en-IN" sz="1291" b="1"/>
            </a:pPr>
            <a:endParaRPr lang="en-US"/>
          </a:p>
        </c:txPr>
        <c:crossAx val="109685760"/>
        <c:crosses val="autoZero"/>
        <c:auto val="1"/>
        <c:lblAlgn val="ctr"/>
        <c:lblOffset val="100"/>
        <c:noMultiLvlLbl val="0"/>
      </c:catAx>
      <c:valAx>
        <c:axId val="109685760"/>
        <c:scaling>
          <c:orientation val="minMax"/>
        </c:scaling>
        <c:delete val="0"/>
        <c:axPos val="l"/>
        <c:majorGridlines/>
        <c:numFmt formatCode="0" sourceLinked="1"/>
        <c:majorTickMark val="out"/>
        <c:minorTickMark val="none"/>
        <c:tickLblPos val="nextTo"/>
        <c:txPr>
          <a:bodyPr/>
          <a:lstStyle/>
          <a:p>
            <a:pPr>
              <a:defRPr lang="en-IN"/>
            </a:pPr>
            <a:endParaRPr lang="en-US"/>
          </a:p>
        </c:txPr>
        <c:crossAx val="109684224"/>
        <c:crosses val="autoZero"/>
        <c:crossBetween val="between"/>
      </c:valAx>
      <c:spPr>
        <a:noFill/>
        <a:ln w="23447">
          <a:noFill/>
        </a:ln>
      </c:spPr>
    </c:plotArea>
    <c:plotVisOnly val="1"/>
    <c:dispBlanksAs val="gap"/>
    <c:showDLblsOverMax val="0"/>
  </c:chart>
  <c:txPr>
    <a:bodyPr/>
    <a:lstStyle/>
    <a:p>
      <a:pPr>
        <a:defRPr sz="1476"/>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68C2907-117A-4EBC-9530-0E709B1B7F7B}" type="doc">
      <dgm:prSet loTypeId="urn:microsoft.com/office/officeart/2005/8/layout/cycle2" loCatId="cycle" qsTypeId="urn:microsoft.com/office/officeart/2005/8/quickstyle/simple1" qsCatId="simple" csTypeId="urn:microsoft.com/office/officeart/2005/8/colors/accent6_2" csCatId="accent6" phldr="1"/>
      <dgm:spPr/>
      <dgm:t>
        <a:bodyPr/>
        <a:lstStyle/>
        <a:p>
          <a:endParaRPr lang="en-US"/>
        </a:p>
      </dgm:t>
    </dgm:pt>
    <dgm:pt modelId="{F76A8D79-B357-4F0D-81D5-D3B4421A1466}">
      <dgm:prSet custT="1"/>
      <dgm:spPr/>
      <dgm:t>
        <a:bodyPr/>
        <a:lstStyle/>
        <a:p>
          <a:r>
            <a:rPr lang="en-US" sz="1200" dirty="0"/>
            <a:t>Keeping close check on the overall progress of immunization timeline.</a:t>
          </a:r>
        </a:p>
      </dgm:t>
    </dgm:pt>
    <dgm:pt modelId="{378C0819-720E-4AF0-BD3D-99EBB18C7C15}" type="parTrans" cxnId="{C4A78B59-82D1-46C3-8448-FC0BB26F1EDC}">
      <dgm:prSet/>
      <dgm:spPr/>
      <dgm:t>
        <a:bodyPr/>
        <a:lstStyle/>
        <a:p>
          <a:endParaRPr lang="en-US"/>
        </a:p>
      </dgm:t>
    </dgm:pt>
    <dgm:pt modelId="{87EB4FC4-54B5-48C6-BFC3-97B9C5EBECC3}" type="sibTrans" cxnId="{C4A78B59-82D1-46C3-8448-FC0BB26F1EDC}">
      <dgm:prSet/>
      <dgm:spPr/>
      <dgm:t>
        <a:bodyPr/>
        <a:lstStyle/>
        <a:p>
          <a:endParaRPr lang="en-US"/>
        </a:p>
      </dgm:t>
    </dgm:pt>
    <dgm:pt modelId="{A8E16FB8-A861-4944-964E-BEF9FD849BAE}">
      <dgm:prSet custT="1"/>
      <dgm:spPr/>
      <dgm:t>
        <a:bodyPr/>
        <a:lstStyle/>
        <a:p>
          <a:pPr marL="0" lvl="0" indent="0" algn="ctr" defTabSz="533400">
            <a:lnSpc>
              <a:spcPct val="90000"/>
            </a:lnSpc>
            <a:spcBef>
              <a:spcPct val="0"/>
            </a:spcBef>
            <a:spcAft>
              <a:spcPct val="35000"/>
            </a:spcAft>
            <a:buNone/>
          </a:pPr>
          <a:r>
            <a:rPr lang="en-US" sz="1200" kern="1200" dirty="0">
              <a:solidFill>
                <a:prstClr val="white"/>
              </a:solidFill>
              <a:latin typeface="Calibri" panose="020F0502020204030204"/>
              <a:ea typeface="+mn-ea"/>
              <a:cs typeface="+mn-cs"/>
            </a:rPr>
            <a:t>Staff reaching &amp; delivering the vaccine at right time.</a:t>
          </a:r>
        </a:p>
      </dgm:t>
    </dgm:pt>
    <dgm:pt modelId="{FBACFCB3-2019-4FE2-ABA7-C792CB96148B}" type="parTrans" cxnId="{73397307-D3A3-462C-9D2B-AEA34DCF90C6}">
      <dgm:prSet/>
      <dgm:spPr/>
      <dgm:t>
        <a:bodyPr/>
        <a:lstStyle/>
        <a:p>
          <a:endParaRPr lang="en-US"/>
        </a:p>
      </dgm:t>
    </dgm:pt>
    <dgm:pt modelId="{AC402E83-D4E2-40B9-89D1-4995517DD29A}" type="sibTrans" cxnId="{73397307-D3A3-462C-9D2B-AEA34DCF90C6}">
      <dgm:prSet/>
      <dgm:spPr/>
      <dgm:t>
        <a:bodyPr/>
        <a:lstStyle/>
        <a:p>
          <a:endParaRPr lang="en-US"/>
        </a:p>
      </dgm:t>
    </dgm:pt>
    <dgm:pt modelId="{FEB9F2BD-18C7-4C3D-BED1-36D30EE28EEA}">
      <dgm:prSet custT="1"/>
      <dgm:spPr/>
      <dgm:t>
        <a:bodyPr/>
        <a:lstStyle/>
        <a:p>
          <a:pPr marL="0" lvl="0" indent="0" algn="ctr" defTabSz="533400">
            <a:lnSpc>
              <a:spcPct val="90000"/>
            </a:lnSpc>
            <a:spcBef>
              <a:spcPct val="0"/>
            </a:spcBef>
            <a:spcAft>
              <a:spcPct val="35000"/>
            </a:spcAft>
            <a:buNone/>
          </a:pPr>
          <a:r>
            <a:rPr lang="en-US" sz="1200" kern="1200" dirty="0">
              <a:solidFill>
                <a:prstClr val="white"/>
              </a:solidFill>
              <a:latin typeface="Calibri" panose="020F0502020204030204"/>
              <a:ea typeface="+mn-ea"/>
              <a:cs typeface="+mn-cs"/>
            </a:rPr>
            <a:t>100% supervision from WHO, </a:t>
          </a:r>
          <a:r>
            <a:rPr lang="en-US" sz="1200" kern="1200" dirty="0" err="1">
              <a:solidFill>
                <a:prstClr val="white"/>
              </a:solidFill>
              <a:latin typeface="Calibri" panose="020F0502020204030204"/>
              <a:ea typeface="+mn-ea"/>
              <a:cs typeface="+mn-cs"/>
            </a:rPr>
            <a:t>Unicef</a:t>
          </a:r>
          <a:r>
            <a:rPr lang="en-US" sz="1200" kern="1200" dirty="0">
              <a:solidFill>
                <a:prstClr val="white"/>
              </a:solidFill>
              <a:latin typeface="Calibri" panose="020F0502020204030204"/>
              <a:ea typeface="+mn-ea"/>
              <a:cs typeface="+mn-cs"/>
            </a:rPr>
            <a:t>, Medical officer, Supervisor Monitor.</a:t>
          </a:r>
        </a:p>
      </dgm:t>
    </dgm:pt>
    <dgm:pt modelId="{0EF95B3C-95F4-4DAB-86F8-7BE674358DD6}" type="parTrans" cxnId="{8F5E0990-038F-4C38-B892-B4BD875EF381}">
      <dgm:prSet/>
      <dgm:spPr/>
      <dgm:t>
        <a:bodyPr/>
        <a:lstStyle/>
        <a:p>
          <a:endParaRPr lang="en-US"/>
        </a:p>
      </dgm:t>
    </dgm:pt>
    <dgm:pt modelId="{AF163F7D-F186-42A9-A334-AAC884AF5321}" type="sibTrans" cxnId="{8F5E0990-038F-4C38-B892-B4BD875EF381}">
      <dgm:prSet/>
      <dgm:spPr/>
      <dgm:t>
        <a:bodyPr/>
        <a:lstStyle/>
        <a:p>
          <a:endParaRPr lang="en-US"/>
        </a:p>
      </dgm:t>
    </dgm:pt>
    <dgm:pt modelId="{9C1BBAF5-B3BE-48CD-9CB4-CA24BB1A086D}">
      <dgm:prSet custT="1"/>
      <dgm:spPr/>
      <dgm:t>
        <a:bodyPr/>
        <a:lstStyle/>
        <a:p>
          <a:pPr marL="0" lvl="0" indent="0" algn="ctr" defTabSz="533400">
            <a:lnSpc>
              <a:spcPct val="90000"/>
            </a:lnSpc>
            <a:spcBef>
              <a:spcPct val="0"/>
            </a:spcBef>
            <a:spcAft>
              <a:spcPct val="35000"/>
            </a:spcAft>
            <a:buNone/>
          </a:pPr>
          <a:r>
            <a:rPr lang="en-US" sz="1200" kern="1200" dirty="0">
              <a:solidFill>
                <a:prstClr val="white"/>
              </a:solidFill>
              <a:latin typeface="Calibri" panose="020F0502020204030204"/>
              <a:ea typeface="+mn-ea"/>
              <a:cs typeface="+mn-cs"/>
            </a:rPr>
            <a:t>Conducting meeting a day prior in </a:t>
          </a:r>
          <a:r>
            <a:rPr lang="en-US" sz="1200" kern="1200" dirty="0" err="1">
              <a:solidFill>
                <a:prstClr val="white"/>
              </a:solidFill>
              <a:latin typeface="Calibri" panose="020F0502020204030204"/>
              <a:ea typeface="+mn-ea"/>
              <a:cs typeface="+mn-cs"/>
            </a:rPr>
            <a:t>Aganwadi</a:t>
          </a:r>
          <a:r>
            <a:rPr lang="en-US" sz="1200" kern="1200" dirty="0">
              <a:solidFill>
                <a:prstClr val="white"/>
              </a:solidFill>
              <a:latin typeface="Calibri" panose="020F0502020204030204"/>
              <a:ea typeface="+mn-ea"/>
              <a:cs typeface="+mn-cs"/>
            </a:rPr>
            <a:t> with Asha, ANM &amp; Community resource.</a:t>
          </a:r>
        </a:p>
      </dgm:t>
    </dgm:pt>
    <dgm:pt modelId="{43126BBA-FF6D-442B-BDD4-3C33D1255605}" type="parTrans" cxnId="{D56343A5-D683-4F88-B1BB-CB87F0BF8C85}">
      <dgm:prSet/>
      <dgm:spPr/>
      <dgm:t>
        <a:bodyPr/>
        <a:lstStyle/>
        <a:p>
          <a:endParaRPr lang="en-US"/>
        </a:p>
      </dgm:t>
    </dgm:pt>
    <dgm:pt modelId="{E1D3F09E-47B5-4B0A-89EA-640D70C59825}" type="sibTrans" cxnId="{D56343A5-D683-4F88-B1BB-CB87F0BF8C85}">
      <dgm:prSet/>
      <dgm:spPr/>
      <dgm:t>
        <a:bodyPr/>
        <a:lstStyle/>
        <a:p>
          <a:endParaRPr lang="en-US"/>
        </a:p>
      </dgm:t>
    </dgm:pt>
    <dgm:pt modelId="{F1E36D8A-FA8C-4F37-8BE2-8DDAFA2565EC}">
      <dgm:prSet custT="1"/>
      <dgm:spPr/>
      <dgm:t>
        <a:bodyPr/>
        <a:lstStyle/>
        <a:p>
          <a:pPr marL="0" lvl="0" indent="0" algn="ctr" defTabSz="533400">
            <a:lnSpc>
              <a:spcPct val="90000"/>
            </a:lnSpc>
            <a:spcBef>
              <a:spcPct val="0"/>
            </a:spcBef>
            <a:spcAft>
              <a:spcPct val="35000"/>
            </a:spcAft>
            <a:buNone/>
          </a:pPr>
          <a:r>
            <a:rPr lang="en-US" sz="1200" kern="1200" dirty="0">
              <a:solidFill>
                <a:prstClr val="white"/>
              </a:solidFill>
              <a:latin typeface="Calibri" panose="020F0502020204030204"/>
              <a:ea typeface="+mn-ea"/>
              <a:cs typeface="+mn-cs"/>
            </a:rPr>
            <a:t>XR resistant group listing should be available with supervisor for better control of immunization.</a:t>
          </a:r>
        </a:p>
      </dgm:t>
    </dgm:pt>
    <dgm:pt modelId="{23BF1EAF-04F3-4A0D-A0F3-07CB92AEB88A}" type="parTrans" cxnId="{7195CC0A-489D-4A68-919F-2CE215B25F1F}">
      <dgm:prSet/>
      <dgm:spPr/>
      <dgm:t>
        <a:bodyPr/>
        <a:lstStyle/>
        <a:p>
          <a:endParaRPr lang="en-US"/>
        </a:p>
      </dgm:t>
    </dgm:pt>
    <dgm:pt modelId="{FFE89682-E323-42C6-8745-587B70EE5CBD}" type="sibTrans" cxnId="{7195CC0A-489D-4A68-919F-2CE215B25F1F}">
      <dgm:prSet/>
      <dgm:spPr/>
      <dgm:t>
        <a:bodyPr/>
        <a:lstStyle/>
        <a:p>
          <a:endParaRPr lang="en-US"/>
        </a:p>
      </dgm:t>
    </dgm:pt>
    <dgm:pt modelId="{262E2209-2B68-421E-B961-D88AB6CA8F6B}">
      <dgm:prSet custT="1"/>
      <dgm:spPr/>
      <dgm:t>
        <a:bodyPr/>
        <a:lstStyle/>
        <a:p>
          <a:pPr marL="0" lvl="0" indent="0" algn="ctr" defTabSz="533400">
            <a:lnSpc>
              <a:spcPct val="90000"/>
            </a:lnSpc>
            <a:spcBef>
              <a:spcPct val="0"/>
            </a:spcBef>
            <a:spcAft>
              <a:spcPct val="35000"/>
            </a:spcAft>
            <a:buNone/>
          </a:pPr>
          <a:r>
            <a:rPr lang="en-US" sz="1200" kern="1200" dirty="0">
              <a:solidFill>
                <a:prstClr val="white"/>
              </a:solidFill>
              <a:latin typeface="Calibri" panose="020F0502020204030204"/>
              <a:ea typeface="+mn-ea"/>
              <a:cs typeface="+mn-cs"/>
            </a:rPr>
            <a:t>Low coverage sites need to be repeated the following day.</a:t>
          </a:r>
        </a:p>
      </dgm:t>
    </dgm:pt>
    <dgm:pt modelId="{A67A89C6-F178-4D64-B905-E7F99124FD98}" type="parTrans" cxnId="{4D6CE92A-5D3C-435C-9775-0AEA66D87C7D}">
      <dgm:prSet/>
      <dgm:spPr/>
      <dgm:t>
        <a:bodyPr/>
        <a:lstStyle/>
        <a:p>
          <a:endParaRPr lang="en-US"/>
        </a:p>
      </dgm:t>
    </dgm:pt>
    <dgm:pt modelId="{A2F25ADA-8ACC-455B-B46F-1CD9EA2F0B77}" type="sibTrans" cxnId="{4D6CE92A-5D3C-435C-9775-0AEA66D87C7D}">
      <dgm:prSet/>
      <dgm:spPr/>
      <dgm:t>
        <a:bodyPr/>
        <a:lstStyle/>
        <a:p>
          <a:endParaRPr lang="en-US"/>
        </a:p>
      </dgm:t>
    </dgm:pt>
    <dgm:pt modelId="{6131F997-EE92-4DDD-9175-42BBA70A3B3D}">
      <dgm:prSet/>
      <dgm:spPr/>
      <dgm:t>
        <a:bodyPr/>
        <a:lstStyle/>
        <a:p>
          <a:r>
            <a:rPr lang="en-US" dirty="0"/>
            <a:t>External staff to be send at vacant staff area, To ensure 100% success rate.</a:t>
          </a:r>
        </a:p>
      </dgm:t>
    </dgm:pt>
    <dgm:pt modelId="{A534143F-D79E-4AE9-9B77-733066D8F3FE}" type="parTrans" cxnId="{F468DEB4-F408-4295-BC9B-F27E3076F8EE}">
      <dgm:prSet/>
      <dgm:spPr/>
      <dgm:t>
        <a:bodyPr/>
        <a:lstStyle/>
        <a:p>
          <a:endParaRPr lang="en-US"/>
        </a:p>
      </dgm:t>
    </dgm:pt>
    <dgm:pt modelId="{578117A8-5D56-45BE-AE81-585B48973B6A}" type="sibTrans" cxnId="{F468DEB4-F408-4295-BC9B-F27E3076F8EE}">
      <dgm:prSet/>
      <dgm:spPr/>
      <dgm:t>
        <a:bodyPr/>
        <a:lstStyle/>
        <a:p>
          <a:endParaRPr lang="en-US"/>
        </a:p>
      </dgm:t>
    </dgm:pt>
    <dgm:pt modelId="{B6406192-3868-4FD2-AB9D-08F89D769BF7}" type="pres">
      <dgm:prSet presAssocID="{C68C2907-117A-4EBC-9530-0E709B1B7F7B}" presName="cycle" presStyleCnt="0">
        <dgm:presLayoutVars>
          <dgm:dir/>
          <dgm:resizeHandles val="exact"/>
        </dgm:presLayoutVars>
      </dgm:prSet>
      <dgm:spPr/>
    </dgm:pt>
    <dgm:pt modelId="{C89201C7-A955-4DFA-93C0-2D39AF76B9FF}" type="pres">
      <dgm:prSet presAssocID="{F76A8D79-B357-4F0D-81D5-D3B4421A1466}" presName="node" presStyleLbl="node1" presStyleIdx="0" presStyleCnt="7" custRadScaleRad="101194">
        <dgm:presLayoutVars>
          <dgm:bulletEnabled val="1"/>
        </dgm:presLayoutVars>
      </dgm:prSet>
      <dgm:spPr/>
    </dgm:pt>
    <dgm:pt modelId="{28F6AF5F-59D7-468C-9575-4C89FE032B29}" type="pres">
      <dgm:prSet presAssocID="{87EB4FC4-54B5-48C6-BFC3-97B9C5EBECC3}" presName="sibTrans" presStyleLbl="sibTrans2D1" presStyleIdx="0" presStyleCnt="7"/>
      <dgm:spPr/>
    </dgm:pt>
    <dgm:pt modelId="{5376CD2A-E2FE-4DEB-BEB6-B21167ABAD87}" type="pres">
      <dgm:prSet presAssocID="{87EB4FC4-54B5-48C6-BFC3-97B9C5EBECC3}" presName="connectorText" presStyleLbl="sibTrans2D1" presStyleIdx="0" presStyleCnt="7"/>
      <dgm:spPr/>
    </dgm:pt>
    <dgm:pt modelId="{7710BBEB-FA3D-4DB9-B84E-5A8D6E9D6CBD}" type="pres">
      <dgm:prSet presAssocID="{A8E16FB8-A861-4944-964E-BEF9FD849BAE}" presName="node" presStyleLbl="node1" presStyleIdx="1" presStyleCnt="7" custRadScaleRad="100749" custRadScaleInc="-2065">
        <dgm:presLayoutVars>
          <dgm:bulletEnabled val="1"/>
        </dgm:presLayoutVars>
      </dgm:prSet>
      <dgm:spPr/>
    </dgm:pt>
    <dgm:pt modelId="{8C8026F0-5D48-4A72-BF7A-61C78F720DFA}" type="pres">
      <dgm:prSet presAssocID="{AC402E83-D4E2-40B9-89D1-4995517DD29A}" presName="sibTrans" presStyleLbl="sibTrans2D1" presStyleIdx="1" presStyleCnt="7"/>
      <dgm:spPr/>
    </dgm:pt>
    <dgm:pt modelId="{089EA5B4-6ED4-4983-B8D5-0F4366C47F65}" type="pres">
      <dgm:prSet presAssocID="{AC402E83-D4E2-40B9-89D1-4995517DD29A}" presName="connectorText" presStyleLbl="sibTrans2D1" presStyleIdx="1" presStyleCnt="7"/>
      <dgm:spPr/>
    </dgm:pt>
    <dgm:pt modelId="{4738FB46-0310-4A03-BC4E-4F926A07B11B}" type="pres">
      <dgm:prSet presAssocID="{FEB9F2BD-18C7-4C3D-BED1-36D30EE28EEA}" presName="node" presStyleLbl="node1" presStyleIdx="2" presStyleCnt="7" custScaleX="152415" custRadScaleRad="99741" custRadScaleInc="-2600">
        <dgm:presLayoutVars>
          <dgm:bulletEnabled val="1"/>
        </dgm:presLayoutVars>
      </dgm:prSet>
      <dgm:spPr/>
    </dgm:pt>
    <dgm:pt modelId="{6ADC5BC0-21F7-41F3-AF2D-E58867CD55AB}" type="pres">
      <dgm:prSet presAssocID="{AF163F7D-F186-42A9-A334-AAC884AF5321}" presName="sibTrans" presStyleLbl="sibTrans2D1" presStyleIdx="2" presStyleCnt="7"/>
      <dgm:spPr/>
    </dgm:pt>
    <dgm:pt modelId="{2A9B8ECD-BD3C-4643-B506-8372AFFD586A}" type="pres">
      <dgm:prSet presAssocID="{AF163F7D-F186-42A9-A334-AAC884AF5321}" presName="connectorText" presStyleLbl="sibTrans2D1" presStyleIdx="2" presStyleCnt="7"/>
      <dgm:spPr/>
    </dgm:pt>
    <dgm:pt modelId="{DB18F689-D3BD-4DE2-B66E-058C141D2B44}" type="pres">
      <dgm:prSet presAssocID="{9C1BBAF5-B3BE-48CD-9CB4-CA24BB1A086D}" presName="node" presStyleLbl="node1" presStyleIdx="3" presStyleCnt="7" custScaleX="116880" custScaleY="107649" custRadScaleRad="98926" custRadScaleInc="-1167">
        <dgm:presLayoutVars>
          <dgm:bulletEnabled val="1"/>
        </dgm:presLayoutVars>
      </dgm:prSet>
      <dgm:spPr/>
    </dgm:pt>
    <dgm:pt modelId="{7DD6EBE8-83FD-461F-AE06-8BF5CEEDAD10}" type="pres">
      <dgm:prSet presAssocID="{E1D3F09E-47B5-4B0A-89EA-640D70C59825}" presName="sibTrans" presStyleLbl="sibTrans2D1" presStyleIdx="3" presStyleCnt="7"/>
      <dgm:spPr/>
    </dgm:pt>
    <dgm:pt modelId="{9658ED12-CA5E-4688-91DE-8FF48ED483AE}" type="pres">
      <dgm:prSet presAssocID="{E1D3F09E-47B5-4B0A-89EA-640D70C59825}" presName="connectorText" presStyleLbl="sibTrans2D1" presStyleIdx="3" presStyleCnt="7"/>
      <dgm:spPr/>
    </dgm:pt>
    <dgm:pt modelId="{704A2CD1-FF42-4258-BA99-D9EE7E939A0F}" type="pres">
      <dgm:prSet presAssocID="{F1E36D8A-FA8C-4F37-8BE2-8DDAFA2565EC}" presName="node" presStyleLbl="node1" presStyleIdx="4" presStyleCnt="7" custScaleX="119788" custScaleY="116088" custRadScaleRad="98926" custRadScaleInc="1167">
        <dgm:presLayoutVars>
          <dgm:bulletEnabled val="1"/>
        </dgm:presLayoutVars>
      </dgm:prSet>
      <dgm:spPr/>
    </dgm:pt>
    <dgm:pt modelId="{FB6B8B40-11AD-435F-A9A6-AC6F1637EF53}" type="pres">
      <dgm:prSet presAssocID="{FFE89682-E323-42C6-8745-587B70EE5CBD}" presName="sibTrans" presStyleLbl="sibTrans2D1" presStyleIdx="4" presStyleCnt="7"/>
      <dgm:spPr/>
    </dgm:pt>
    <dgm:pt modelId="{0345CE08-E08E-443E-8559-0FA88B161B1F}" type="pres">
      <dgm:prSet presAssocID="{FFE89682-E323-42C6-8745-587B70EE5CBD}" presName="connectorText" presStyleLbl="sibTrans2D1" presStyleIdx="4" presStyleCnt="7"/>
      <dgm:spPr/>
    </dgm:pt>
    <dgm:pt modelId="{0AB54F0F-6DBD-4E2F-B7BF-94CFEAF16E39}" type="pres">
      <dgm:prSet presAssocID="{262E2209-2B68-421E-B961-D88AB6CA8F6B}" presName="node" presStyleLbl="node1" presStyleIdx="5" presStyleCnt="7">
        <dgm:presLayoutVars>
          <dgm:bulletEnabled val="1"/>
        </dgm:presLayoutVars>
      </dgm:prSet>
      <dgm:spPr/>
    </dgm:pt>
    <dgm:pt modelId="{D4493358-2955-47C4-86D2-4FFB8B144AE6}" type="pres">
      <dgm:prSet presAssocID="{A2F25ADA-8ACC-455B-B46F-1CD9EA2F0B77}" presName="sibTrans" presStyleLbl="sibTrans2D1" presStyleIdx="5" presStyleCnt="7"/>
      <dgm:spPr/>
    </dgm:pt>
    <dgm:pt modelId="{D653AB16-710D-4B3C-A69C-85E5A14A0460}" type="pres">
      <dgm:prSet presAssocID="{A2F25ADA-8ACC-455B-B46F-1CD9EA2F0B77}" presName="connectorText" presStyleLbl="sibTrans2D1" presStyleIdx="5" presStyleCnt="7"/>
      <dgm:spPr/>
    </dgm:pt>
    <dgm:pt modelId="{65F576A1-E6EF-4C85-BAC9-3DCFDBD28262}" type="pres">
      <dgm:prSet presAssocID="{6131F997-EE92-4DDD-9175-42BBA70A3B3D}" presName="node" presStyleLbl="node1" presStyleIdx="6" presStyleCnt="7">
        <dgm:presLayoutVars>
          <dgm:bulletEnabled val="1"/>
        </dgm:presLayoutVars>
      </dgm:prSet>
      <dgm:spPr/>
    </dgm:pt>
    <dgm:pt modelId="{55DD7612-89BD-41E0-B600-4D9D3C83FAE2}" type="pres">
      <dgm:prSet presAssocID="{578117A8-5D56-45BE-AE81-585B48973B6A}" presName="sibTrans" presStyleLbl="sibTrans2D1" presStyleIdx="6" presStyleCnt="7"/>
      <dgm:spPr/>
    </dgm:pt>
    <dgm:pt modelId="{1878684F-49FC-402A-BC6F-B9055624A543}" type="pres">
      <dgm:prSet presAssocID="{578117A8-5D56-45BE-AE81-585B48973B6A}" presName="connectorText" presStyleLbl="sibTrans2D1" presStyleIdx="6" presStyleCnt="7"/>
      <dgm:spPr/>
    </dgm:pt>
  </dgm:ptLst>
  <dgm:cxnLst>
    <dgm:cxn modelId="{B83F1606-1F14-4E7E-9E69-188F9CB24DC0}" type="presOf" srcId="{F76A8D79-B357-4F0D-81D5-D3B4421A1466}" destId="{C89201C7-A955-4DFA-93C0-2D39AF76B9FF}" srcOrd="0" destOrd="0" presId="urn:microsoft.com/office/officeart/2005/8/layout/cycle2"/>
    <dgm:cxn modelId="{73397307-D3A3-462C-9D2B-AEA34DCF90C6}" srcId="{C68C2907-117A-4EBC-9530-0E709B1B7F7B}" destId="{A8E16FB8-A861-4944-964E-BEF9FD849BAE}" srcOrd="1" destOrd="0" parTransId="{FBACFCB3-2019-4FE2-ABA7-C792CB96148B}" sibTransId="{AC402E83-D4E2-40B9-89D1-4995517DD29A}"/>
    <dgm:cxn modelId="{7195CC0A-489D-4A68-919F-2CE215B25F1F}" srcId="{C68C2907-117A-4EBC-9530-0E709B1B7F7B}" destId="{F1E36D8A-FA8C-4F37-8BE2-8DDAFA2565EC}" srcOrd="4" destOrd="0" parTransId="{23BF1EAF-04F3-4A0D-A0F3-07CB92AEB88A}" sibTransId="{FFE89682-E323-42C6-8745-587B70EE5CBD}"/>
    <dgm:cxn modelId="{E117790C-50A6-4081-A056-0276EADC454B}" type="presOf" srcId="{262E2209-2B68-421E-B961-D88AB6CA8F6B}" destId="{0AB54F0F-6DBD-4E2F-B7BF-94CFEAF16E39}" srcOrd="0" destOrd="0" presId="urn:microsoft.com/office/officeart/2005/8/layout/cycle2"/>
    <dgm:cxn modelId="{A8B2E214-F50F-48A1-9801-779618372289}" type="presOf" srcId="{E1D3F09E-47B5-4B0A-89EA-640D70C59825}" destId="{7DD6EBE8-83FD-461F-AE06-8BF5CEEDAD10}" srcOrd="0" destOrd="0" presId="urn:microsoft.com/office/officeart/2005/8/layout/cycle2"/>
    <dgm:cxn modelId="{7A0BB524-9D79-443D-B0C1-00091FC74066}" type="presOf" srcId="{E1D3F09E-47B5-4B0A-89EA-640D70C59825}" destId="{9658ED12-CA5E-4688-91DE-8FF48ED483AE}" srcOrd="1" destOrd="0" presId="urn:microsoft.com/office/officeart/2005/8/layout/cycle2"/>
    <dgm:cxn modelId="{88383026-B3DB-432E-8168-29C973918FAB}" type="presOf" srcId="{9C1BBAF5-B3BE-48CD-9CB4-CA24BB1A086D}" destId="{DB18F689-D3BD-4DE2-B66E-058C141D2B44}" srcOrd="0" destOrd="0" presId="urn:microsoft.com/office/officeart/2005/8/layout/cycle2"/>
    <dgm:cxn modelId="{4D6CE92A-5D3C-435C-9775-0AEA66D87C7D}" srcId="{C68C2907-117A-4EBC-9530-0E709B1B7F7B}" destId="{262E2209-2B68-421E-B961-D88AB6CA8F6B}" srcOrd="5" destOrd="0" parTransId="{A67A89C6-F178-4D64-B905-E7F99124FD98}" sibTransId="{A2F25ADA-8ACC-455B-B46F-1CD9EA2F0B77}"/>
    <dgm:cxn modelId="{19A1AD30-A2B1-4769-B103-F0BF5F16EA11}" type="presOf" srcId="{578117A8-5D56-45BE-AE81-585B48973B6A}" destId="{55DD7612-89BD-41E0-B600-4D9D3C83FAE2}" srcOrd="0" destOrd="0" presId="urn:microsoft.com/office/officeart/2005/8/layout/cycle2"/>
    <dgm:cxn modelId="{2EB09138-1677-49EA-90FB-2C34139AD100}" type="presOf" srcId="{AC402E83-D4E2-40B9-89D1-4995517DD29A}" destId="{8C8026F0-5D48-4A72-BF7A-61C78F720DFA}" srcOrd="0" destOrd="0" presId="urn:microsoft.com/office/officeart/2005/8/layout/cycle2"/>
    <dgm:cxn modelId="{51CE0044-D2FD-4278-B00C-3960B50EE586}" type="presOf" srcId="{AF163F7D-F186-42A9-A334-AAC884AF5321}" destId="{6ADC5BC0-21F7-41F3-AF2D-E58867CD55AB}" srcOrd="0" destOrd="0" presId="urn:microsoft.com/office/officeart/2005/8/layout/cycle2"/>
    <dgm:cxn modelId="{053AA14B-CDA7-40BA-9185-8CF66AC95D25}" type="presOf" srcId="{6131F997-EE92-4DDD-9175-42BBA70A3B3D}" destId="{65F576A1-E6EF-4C85-BAC9-3DCFDBD28262}" srcOrd="0" destOrd="0" presId="urn:microsoft.com/office/officeart/2005/8/layout/cycle2"/>
    <dgm:cxn modelId="{C4A78B59-82D1-46C3-8448-FC0BB26F1EDC}" srcId="{C68C2907-117A-4EBC-9530-0E709B1B7F7B}" destId="{F76A8D79-B357-4F0D-81D5-D3B4421A1466}" srcOrd="0" destOrd="0" parTransId="{378C0819-720E-4AF0-BD3D-99EBB18C7C15}" sibTransId="{87EB4FC4-54B5-48C6-BFC3-97B9C5EBECC3}"/>
    <dgm:cxn modelId="{398D9B8F-06FC-43EC-A5EA-E8A731511C6E}" type="presOf" srcId="{87EB4FC4-54B5-48C6-BFC3-97B9C5EBECC3}" destId="{5376CD2A-E2FE-4DEB-BEB6-B21167ABAD87}" srcOrd="1" destOrd="0" presId="urn:microsoft.com/office/officeart/2005/8/layout/cycle2"/>
    <dgm:cxn modelId="{8F5E0990-038F-4C38-B892-B4BD875EF381}" srcId="{C68C2907-117A-4EBC-9530-0E709B1B7F7B}" destId="{FEB9F2BD-18C7-4C3D-BED1-36D30EE28EEA}" srcOrd="2" destOrd="0" parTransId="{0EF95B3C-95F4-4DAB-86F8-7BE674358DD6}" sibTransId="{AF163F7D-F186-42A9-A334-AAC884AF5321}"/>
    <dgm:cxn modelId="{0963589E-4A24-4588-AFAC-F403769AF4C0}" type="presOf" srcId="{AF163F7D-F186-42A9-A334-AAC884AF5321}" destId="{2A9B8ECD-BD3C-4643-B506-8372AFFD586A}" srcOrd="1" destOrd="0" presId="urn:microsoft.com/office/officeart/2005/8/layout/cycle2"/>
    <dgm:cxn modelId="{6F4FE5A1-446A-4A66-B906-572C411BED0C}" type="presOf" srcId="{AC402E83-D4E2-40B9-89D1-4995517DD29A}" destId="{089EA5B4-6ED4-4983-B8D5-0F4366C47F65}" srcOrd="1" destOrd="0" presId="urn:microsoft.com/office/officeart/2005/8/layout/cycle2"/>
    <dgm:cxn modelId="{82CE45A3-65A3-451F-9BCF-BE41750509A3}" type="presOf" srcId="{FFE89682-E323-42C6-8745-587B70EE5CBD}" destId="{FB6B8B40-11AD-435F-A9A6-AC6F1637EF53}" srcOrd="0" destOrd="0" presId="urn:microsoft.com/office/officeart/2005/8/layout/cycle2"/>
    <dgm:cxn modelId="{D56343A5-D683-4F88-B1BB-CB87F0BF8C85}" srcId="{C68C2907-117A-4EBC-9530-0E709B1B7F7B}" destId="{9C1BBAF5-B3BE-48CD-9CB4-CA24BB1A086D}" srcOrd="3" destOrd="0" parTransId="{43126BBA-FF6D-442B-BDD4-3C33D1255605}" sibTransId="{E1D3F09E-47B5-4B0A-89EA-640D70C59825}"/>
    <dgm:cxn modelId="{2DBCD9AF-AF45-42FA-A195-5B37ED881D6B}" type="presOf" srcId="{578117A8-5D56-45BE-AE81-585B48973B6A}" destId="{1878684F-49FC-402A-BC6F-B9055624A543}" srcOrd="1" destOrd="0" presId="urn:microsoft.com/office/officeart/2005/8/layout/cycle2"/>
    <dgm:cxn modelId="{F468DEB4-F408-4295-BC9B-F27E3076F8EE}" srcId="{C68C2907-117A-4EBC-9530-0E709B1B7F7B}" destId="{6131F997-EE92-4DDD-9175-42BBA70A3B3D}" srcOrd="6" destOrd="0" parTransId="{A534143F-D79E-4AE9-9B77-733066D8F3FE}" sibTransId="{578117A8-5D56-45BE-AE81-585B48973B6A}"/>
    <dgm:cxn modelId="{1CD7F0B8-0A55-4845-92F0-D9D093310786}" type="presOf" srcId="{C68C2907-117A-4EBC-9530-0E709B1B7F7B}" destId="{B6406192-3868-4FD2-AB9D-08F89D769BF7}" srcOrd="0" destOrd="0" presId="urn:microsoft.com/office/officeart/2005/8/layout/cycle2"/>
    <dgm:cxn modelId="{026105C6-A828-42E5-B4F7-26C40710F882}" type="presOf" srcId="{A8E16FB8-A861-4944-964E-BEF9FD849BAE}" destId="{7710BBEB-FA3D-4DB9-B84E-5A8D6E9D6CBD}" srcOrd="0" destOrd="0" presId="urn:microsoft.com/office/officeart/2005/8/layout/cycle2"/>
    <dgm:cxn modelId="{46C309CC-2CD6-4817-831D-89E86869AD96}" type="presOf" srcId="{A2F25ADA-8ACC-455B-B46F-1CD9EA2F0B77}" destId="{D4493358-2955-47C4-86D2-4FFB8B144AE6}" srcOrd="0" destOrd="0" presId="urn:microsoft.com/office/officeart/2005/8/layout/cycle2"/>
    <dgm:cxn modelId="{F0A6E6D5-5DE7-40B0-9EAB-FB5B327D369F}" type="presOf" srcId="{F1E36D8A-FA8C-4F37-8BE2-8DDAFA2565EC}" destId="{704A2CD1-FF42-4258-BA99-D9EE7E939A0F}" srcOrd="0" destOrd="0" presId="urn:microsoft.com/office/officeart/2005/8/layout/cycle2"/>
    <dgm:cxn modelId="{D9B4C9DD-BA4D-46FB-9C2E-9E9EACE1E7F1}" type="presOf" srcId="{87EB4FC4-54B5-48C6-BFC3-97B9C5EBECC3}" destId="{28F6AF5F-59D7-468C-9575-4C89FE032B29}" srcOrd="0" destOrd="0" presId="urn:microsoft.com/office/officeart/2005/8/layout/cycle2"/>
    <dgm:cxn modelId="{D39BE9DE-B568-476C-9217-34AF518C4F2C}" type="presOf" srcId="{A2F25ADA-8ACC-455B-B46F-1CD9EA2F0B77}" destId="{D653AB16-710D-4B3C-A69C-85E5A14A0460}" srcOrd="1" destOrd="0" presId="urn:microsoft.com/office/officeart/2005/8/layout/cycle2"/>
    <dgm:cxn modelId="{4BF1ECE8-1C95-470D-A38E-1B08D4347218}" type="presOf" srcId="{FEB9F2BD-18C7-4C3D-BED1-36D30EE28EEA}" destId="{4738FB46-0310-4A03-BC4E-4F926A07B11B}" srcOrd="0" destOrd="0" presId="urn:microsoft.com/office/officeart/2005/8/layout/cycle2"/>
    <dgm:cxn modelId="{87E7F0FA-887F-4CA1-9327-F802A2E161A6}" type="presOf" srcId="{FFE89682-E323-42C6-8745-587B70EE5CBD}" destId="{0345CE08-E08E-443E-8559-0FA88B161B1F}" srcOrd="1" destOrd="0" presId="urn:microsoft.com/office/officeart/2005/8/layout/cycle2"/>
    <dgm:cxn modelId="{EFF02B24-E2CA-40D7-895B-6A2E2C87DB25}" type="presParOf" srcId="{B6406192-3868-4FD2-AB9D-08F89D769BF7}" destId="{C89201C7-A955-4DFA-93C0-2D39AF76B9FF}" srcOrd="0" destOrd="0" presId="urn:microsoft.com/office/officeart/2005/8/layout/cycle2"/>
    <dgm:cxn modelId="{201C2664-13B7-43BD-8AA0-93B455D9BA75}" type="presParOf" srcId="{B6406192-3868-4FD2-AB9D-08F89D769BF7}" destId="{28F6AF5F-59D7-468C-9575-4C89FE032B29}" srcOrd="1" destOrd="0" presId="urn:microsoft.com/office/officeart/2005/8/layout/cycle2"/>
    <dgm:cxn modelId="{D64608B8-9138-49DF-8321-6A39E36971E9}" type="presParOf" srcId="{28F6AF5F-59D7-468C-9575-4C89FE032B29}" destId="{5376CD2A-E2FE-4DEB-BEB6-B21167ABAD87}" srcOrd="0" destOrd="0" presId="urn:microsoft.com/office/officeart/2005/8/layout/cycle2"/>
    <dgm:cxn modelId="{F6D6BB01-27D4-4315-AD98-CFD72BE81E6A}" type="presParOf" srcId="{B6406192-3868-4FD2-AB9D-08F89D769BF7}" destId="{7710BBEB-FA3D-4DB9-B84E-5A8D6E9D6CBD}" srcOrd="2" destOrd="0" presId="urn:microsoft.com/office/officeart/2005/8/layout/cycle2"/>
    <dgm:cxn modelId="{89D2C9C2-9550-4D4E-91D5-004E47FB9EAF}" type="presParOf" srcId="{B6406192-3868-4FD2-AB9D-08F89D769BF7}" destId="{8C8026F0-5D48-4A72-BF7A-61C78F720DFA}" srcOrd="3" destOrd="0" presId="urn:microsoft.com/office/officeart/2005/8/layout/cycle2"/>
    <dgm:cxn modelId="{520DBC20-AD1F-4880-94F3-D969AF356FE0}" type="presParOf" srcId="{8C8026F0-5D48-4A72-BF7A-61C78F720DFA}" destId="{089EA5B4-6ED4-4983-B8D5-0F4366C47F65}" srcOrd="0" destOrd="0" presId="urn:microsoft.com/office/officeart/2005/8/layout/cycle2"/>
    <dgm:cxn modelId="{CE782E73-5D8A-4438-B977-334367047761}" type="presParOf" srcId="{B6406192-3868-4FD2-AB9D-08F89D769BF7}" destId="{4738FB46-0310-4A03-BC4E-4F926A07B11B}" srcOrd="4" destOrd="0" presId="urn:microsoft.com/office/officeart/2005/8/layout/cycle2"/>
    <dgm:cxn modelId="{61C2C49A-A52D-4BD2-A79B-E05783FCA5F6}" type="presParOf" srcId="{B6406192-3868-4FD2-AB9D-08F89D769BF7}" destId="{6ADC5BC0-21F7-41F3-AF2D-E58867CD55AB}" srcOrd="5" destOrd="0" presId="urn:microsoft.com/office/officeart/2005/8/layout/cycle2"/>
    <dgm:cxn modelId="{52A7091D-188D-443D-9256-CD5605E807AF}" type="presParOf" srcId="{6ADC5BC0-21F7-41F3-AF2D-E58867CD55AB}" destId="{2A9B8ECD-BD3C-4643-B506-8372AFFD586A}" srcOrd="0" destOrd="0" presId="urn:microsoft.com/office/officeart/2005/8/layout/cycle2"/>
    <dgm:cxn modelId="{0F015C8C-C84B-4728-8E1D-C7BD86BCDC74}" type="presParOf" srcId="{B6406192-3868-4FD2-AB9D-08F89D769BF7}" destId="{DB18F689-D3BD-4DE2-B66E-058C141D2B44}" srcOrd="6" destOrd="0" presId="urn:microsoft.com/office/officeart/2005/8/layout/cycle2"/>
    <dgm:cxn modelId="{9098B941-A16A-4CED-B2BE-8BF1D0D2CC38}" type="presParOf" srcId="{B6406192-3868-4FD2-AB9D-08F89D769BF7}" destId="{7DD6EBE8-83FD-461F-AE06-8BF5CEEDAD10}" srcOrd="7" destOrd="0" presId="urn:microsoft.com/office/officeart/2005/8/layout/cycle2"/>
    <dgm:cxn modelId="{511A1749-94CC-433F-A832-23C6BD31F9BB}" type="presParOf" srcId="{7DD6EBE8-83FD-461F-AE06-8BF5CEEDAD10}" destId="{9658ED12-CA5E-4688-91DE-8FF48ED483AE}" srcOrd="0" destOrd="0" presId="urn:microsoft.com/office/officeart/2005/8/layout/cycle2"/>
    <dgm:cxn modelId="{3414D3FC-725C-4EE0-B9AC-6A1CA8973A6C}" type="presParOf" srcId="{B6406192-3868-4FD2-AB9D-08F89D769BF7}" destId="{704A2CD1-FF42-4258-BA99-D9EE7E939A0F}" srcOrd="8" destOrd="0" presId="urn:microsoft.com/office/officeart/2005/8/layout/cycle2"/>
    <dgm:cxn modelId="{24A74828-B6E0-4DD0-9750-E33BD1F386F6}" type="presParOf" srcId="{B6406192-3868-4FD2-AB9D-08F89D769BF7}" destId="{FB6B8B40-11AD-435F-A9A6-AC6F1637EF53}" srcOrd="9" destOrd="0" presId="urn:microsoft.com/office/officeart/2005/8/layout/cycle2"/>
    <dgm:cxn modelId="{A443A008-F3F1-4C67-85D6-FFCEB8F03796}" type="presParOf" srcId="{FB6B8B40-11AD-435F-A9A6-AC6F1637EF53}" destId="{0345CE08-E08E-443E-8559-0FA88B161B1F}" srcOrd="0" destOrd="0" presId="urn:microsoft.com/office/officeart/2005/8/layout/cycle2"/>
    <dgm:cxn modelId="{B7E9D7B7-30A4-4DCF-B005-EF4F991BA24A}" type="presParOf" srcId="{B6406192-3868-4FD2-AB9D-08F89D769BF7}" destId="{0AB54F0F-6DBD-4E2F-B7BF-94CFEAF16E39}" srcOrd="10" destOrd="0" presId="urn:microsoft.com/office/officeart/2005/8/layout/cycle2"/>
    <dgm:cxn modelId="{19CECBF0-28C9-4C9D-A06C-17BC7C2A7B8F}" type="presParOf" srcId="{B6406192-3868-4FD2-AB9D-08F89D769BF7}" destId="{D4493358-2955-47C4-86D2-4FFB8B144AE6}" srcOrd="11" destOrd="0" presId="urn:microsoft.com/office/officeart/2005/8/layout/cycle2"/>
    <dgm:cxn modelId="{05DE58E0-2C02-4F8A-A360-A726A3E8B985}" type="presParOf" srcId="{D4493358-2955-47C4-86D2-4FFB8B144AE6}" destId="{D653AB16-710D-4B3C-A69C-85E5A14A0460}" srcOrd="0" destOrd="0" presId="urn:microsoft.com/office/officeart/2005/8/layout/cycle2"/>
    <dgm:cxn modelId="{6C4BEC43-102F-44F9-ACA9-CEFF36015816}" type="presParOf" srcId="{B6406192-3868-4FD2-AB9D-08F89D769BF7}" destId="{65F576A1-E6EF-4C85-BAC9-3DCFDBD28262}" srcOrd="12" destOrd="0" presId="urn:microsoft.com/office/officeart/2005/8/layout/cycle2"/>
    <dgm:cxn modelId="{E3C02D6C-EB36-439A-B09A-2D791BF68872}" type="presParOf" srcId="{B6406192-3868-4FD2-AB9D-08F89D769BF7}" destId="{55DD7612-89BD-41E0-B600-4D9D3C83FAE2}" srcOrd="13" destOrd="0" presId="urn:microsoft.com/office/officeart/2005/8/layout/cycle2"/>
    <dgm:cxn modelId="{97032F61-73F7-458D-B7E6-E702EA516A45}" type="presParOf" srcId="{55DD7612-89BD-41E0-B600-4D9D3C83FAE2}" destId="{1878684F-49FC-402A-BC6F-B9055624A543}"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9201C7-A955-4DFA-93C0-2D39AF76B9FF}">
      <dsp:nvSpPr>
        <dsp:cNvPr id="0" name=""/>
        <dsp:cNvSpPr/>
      </dsp:nvSpPr>
      <dsp:spPr>
        <a:xfrm>
          <a:off x="3727744" y="-52001"/>
          <a:ext cx="1301658" cy="1301658"/>
        </a:xfrm>
        <a:prstGeom prst="ellipse">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Keeping close check on the overall progress of immunization timeline.</a:t>
          </a:r>
        </a:p>
      </dsp:txBody>
      <dsp:txXfrm>
        <a:off x="3918367" y="138622"/>
        <a:ext cx="920412" cy="920412"/>
      </dsp:txXfrm>
    </dsp:sp>
    <dsp:sp modelId="{28F6AF5F-59D7-468C-9575-4C89FE032B29}">
      <dsp:nvSpPr>
        <dsp:cNvPr id="0" name=""/>
        <dsp:cNvSpPr/>
      </dsp:nvSpPr>
      <dsp:spPr>
        <a:xfrm rot="1499975">
          <a:off x="5080772" y="786134"/>
          <a:ext cx="341100" cy="439309"/>
        </a:xfrm>
        <a:prstGeom prst="rightArrow">
          <a:avLst>
            <a:gd name="adj1" fmla="val 60000"/>
            <a:gd name="adj2" fmla="val 50000"/>
          </a:avLst>
        </a:prstGeom>
        <a:solidFill>
          <a:schemeClr val="accent6">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en-US" sz="800" kern="1200"/>
        </a:p>
      </dsp:txBody>
      <dsp:txXfrm>
        <a:off x="5085566" y="852373"/>
        <a:ext cx="238770" cy="263585"/>
      </dsp:txXfrm>
    </dsp:sp>
    <dsp:sp modelId="{7710BBEB-FA3D-4DB9-B84E-5A8D6E9D6CBD}">
      <dsp:nvSpPr>
        <dsp:cNvPr id="0" name=""/>
        <dsp:cNvSpPr/>
      </dsp:nvSpPr>
      <dsp:spPr>
        <a:xfrm>
          <a:off x="5490741" y="770081"/>
          <a:ext cx="1301658" cy="1301658"/>
        </a:xfrm>
        <a:prstGeom prst="ellipse">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solidFill>
                <a:prstClr val="white"/>
              </a:solidFill>
              <a:latin typeface="Calibri" panose="020F0502020204030204"/>
              <a:ea typeface="+mn-ea"/>
              <a:cs typeface="+mn-cs"/>
            </a:rPr>
            <a:t>Staff reaching &amp; delivering the vaccine at right time.</a:t>
          </a:r>
        </a:p>
      </dsp:txBody>
      <dsp:txXfrm>
        <a:off x="5681364" y="960704"/>
        <a:ext cx="920412" cy="920412"/>
      </dsp:txXfrm>
    </dsp:sp>
    <dsp:sp modelId="{8C8026F0-5D48-4A72-BF7A-61C78F720DFA}">
      <dsp:nvSpPr>
        <dsp:cNvPr id="0" name=""/>
        <dsp:cNvSpPr/>
      </dsp:nvSpPr>
      <dsp:spPr>
        <a:xfrm rot="4628584">
          <a:off x="6184956" y="2141105"/>
          <a:ext cx="342249" cy="439309"/>
        </a:xfrm>
        <a:prstGeom prst="rightArrow">
          <a:avLst>
            <a:gd name="adj1" fmla="val 60000"/>
            <a:gd name="adj2" fmla="val 50000"/>
          </a:avLst>
        </a:prstGeom>
        <a:solidFill>
          <a:schemeClr val="accent6">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en-US" sz="800" kern="1200"/>
        </a:p>
      </dsp:txBody>
      <dsp:txXfrm>
        <a:off x="6224870" y="2178917"/>
        <a:ext cx="239574" cy="263585"/>
      </dsp:txXfrm>
    </dsp:sp>
    <dsp:sp modelId="{4738FB46-0310-4A03-BC4E-4F926A07B11B}">
      <dsp:nvSpPr>
        <dsp:cNvPr id="0" name=""/>
        <dsp:cNvSpPr/>
      </dsp:nvSpPr>
      <dsp:spPr>
        <a:xfrm>
          <a:off x="5585028" y="2677808"/>
          <a:ext cx="1983922" cy="1301658"/>
        </a:xfrm>
        <a:prstGeom prst="ellipse">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solidFill>
                <a:prstClr val="white"/>
              </a:solidFill>
              <a:latin typeface="Calibri" panose="020F0502020204030204"/>
              <a:ea typeface="+mn-ea"/>
              <a:cs typeface="+mn-cs"/>
            </a:rPr>
            <a:t>100% supervision from WHO, </a:t>
          </a:r>
          <a:r>
            <a:rPr lang="en-US" sz="1200" kern="1200" dirty="0" err="1">
              <a:solidFill>
                <a:prstClr val="white"/>
              </a:solidFill>
              <a:latin typeface="Calibri" panose="020F0502020204030204"/>
              <a:ea typeface="+mn-ea"/>
              <a:cs typeface="+mn-cs"/>
            </a:rPr>
            <a:t>Unicef</a:t>
          </a:r>
          <a:r>
            <a:rPr lang="en-US" sz="1200" kern="1200" dirty="0">
              <a:solidFill>
                <a:prstClr val="white"/>
              </a:solidFill>
              <a:latin typeface="Calibri" panose="020F0502020204030204"/>
              <a:ea typeface="+mn-ea"/>
              <a:cs typeface="+mn-cs"/>
            </a:rPr>
            <a:t>, Medical officer, Supervisor Monitor.</a:t>
          </a:r>
        </a:p>
      </dsp:txBody>
      <dsp:txXfrm>
        <a:off x="5875567" y="2868431"/>
        <a:ext cx="1402844" cy="920412"/>
      </dsp:txXfrm>
    </dsp:sp>
    <dsp:sp modelId="{6ADC5BC0-21F7-41F3-AF2D-E58867CD55AB}">
      <dsp:nvSpPr>
        <dsp:cNvPr id="0" name=""/>
        <dsp:cNvSpPr/>
      </dsp:nvSpPr>
      <dsp:spPr>
        <a:xfrm rot="7714271">
          <a:off x="5835147" y="3874090"/>
          <a:ext cx="263389" cy="439309"/>
        </a:xfrm>
        <a:prstGeom prst="rightArrow">
          <a:avLst>
            <a:gd name="adj1" fmla="val 60000"/>
            <a:gd name="adj2" fmla="val 50000"/>
          </a:avLst>
        </a:prstGeom>
        <a:solidFill>
          <a:schemeClr val="accent6">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en-US" sz="800" kern="1200"/>
        </a:p>
      </dsp:txBody>
      <dsp:txXfrm rot="10800000">
        <a:off x="5899289" y="3931063"/>
        <a:ext cx="184372" cy="263585"/>
      </dsp:txXfrm>
    </dsp:sp>
    <dsp:sp modelId="{DB18F689-D3BD-4DE2-B66E-058C141D2B44}">
      <dsp:nvSpPr>
        <dsp:cNvPr id="0" name=""/>
        <dsp:cNvSpPr/>
      </dsp:nvSpPr>
      <dsp:spPr>
        <a:xfrm>
          <a:off x="4596278" y="4157899"/>
          <a:ext cx="1521378" cy="1401222"/>
        </a:xfrm>
        <a:prstGeom prst="ellipse">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solidFill>
                <a:prstClr val="white"/>
              </a:solidFill>
              <a:latin typeface="Calibri" panose="020F0502020204030204"/>
              <a:ea typeface="+mn-ea"/>
              <a:cs typeface="+mn-cs"/>
            </a:rPr>
            <a:t>Conducting meeting a day prior in </a:t>
          </a:r>
          <a:r>
            <a:rPr lang="en-US" sz="1200" kern="1200" dirty="0" err="1">
              <a:solidFill>
                <a:prstClr val="white"/>
              </a:solidFill>
              <a:latin typeface="Calibri" panose="020F0502020204030204"/>
              <a:ea typeface="+mn-ea"/>
              <a:cs typeface="+mn-cs"/>
            </a:rPr>
            <a:t>Aganwadi</a:t>
          </a:r>
          <a:r>
            <a:rPr lang="en-US" sz="1200" kern="1200" dirty="0">
              <a:solidFill>
                <a:prstClr val="white"/>
              </a:solidFill>
              <a:latin typeface="Calibri" panose="020F0502020204030204"/>
              <a:ea typeface="+mn-ea"/>
              <a:cs typeface="+mn-cs"/>
            </a:rPr>
            <a:t> with Asha, ANM &amp; Community resource.</a:t>
          </a:r>
        </a:p>
      </dsp:txBody>
      <dsp:txXfrm>
        <a:off x="4819079" y="4363103"/>
        <a:ext cx="1075776" cy="990814"/>
      </dsp:txXfrm>
    </dsp:sp>
    <dsp:sp modelId="{7DD6EBE8-83FD-461F-AE06-8BF5CEEDAD10}">
      <dsp:nvSpPr>
        <dsp:cNvPr id="0" name=""/>
        <dsp:cNvSpPr/>
      </dsp:nvSpPr>
      <dsp:spPr>
        <a:xfrm rot="10800000">
          <a:off x="4283916" y="4638855"/>
          <a:ext cx="220735" cy="439309"/>
        </a:xfrm>
        <a:prstGeom prst="rightArrow">
          <a:avLst>
            <a:gd name="adj1" fmla="val 60000"/>
            <a:gd name="adj2" fmla="val 50000"/>
          </a:avLst>
        </a:prstGeom>
        <a:solidFill>
          <a:schemeClr val="accent6">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en-US" sz="800" kern="1200"/>
        </a:p>
      </dsp:txBody>
      <dsp:txXfrm rot="10800000">
        <a:off x="4350136" y="4726717"/>
        <a:ext cx="154515" cy="263585"/>
      </dsp:txXfrm>
    </dsp:sp>
    <dsp:sp modelId="{704A2CD1-FF42-4258-BA99-D9EE7E939A0F}">
      <dsp:nvSpPr>
        <dsp:cNvPr id="0" name=""/>
        <dsp:cNvSpPr/>
      </dsp:nvSpPr>
      <dsp:spPr>
        <a:xfrm>
          <a:off x="2620565" y="4102976"/>
          <a:ext cx="1559230" cy="1511068"/>
        </a:xfrm>
        <a:prstGeom prst="ellipse">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solidFill>
                <a:prstClr val="white"/>
              </a:solidFill>
              <a:latin typeface="Calibri" panose="020F0502020204030204"/>
              <a:ea typeface="+mn-ea"/>
              <a:cs typeface="+mn-cs"/>
            </a:rPr>
            <a:t>XR resistant group listing should be available with supervisor for better control of immunization.</a:t>
          </a:r>
        </a:p>
      </dsp:txBody>
      <dsp:txXfrm>
        <a:off x="2848909" y="4324267"/>
        <a:ext cx="1102542" cy="1068486"/>
      </dsp:txXfrm>
    </dsp:sp>
    <dsp:sp modelId="{FB6B8B40-11AD-435F-A9A6-AC6F1637EF53}">
      <dsp:nvSpPr>
        <dsp:cNvPr id="0" name=""/>
        <dsp:cNvSpPr/>
      </dsp:nvSpPr>
      <dsp:spPr>
        <a:xfrm rot="13855918">
          <a:off x="2621323" y="3849181"/>
          <a:ext cx="275675" cy="439309"/>
        </a:xfrm>
        <a:prstGeom prst="rightArrow">
          <a:avLst>
            <a:gd name="adj1" fmla="val 60000"/>
            <a:gd name="adj2" fmla="val 50000"/>
          </a:avLst>
        </a:prstGeom>
        <a:solidFill>
          <a:schemeClr val="accent6">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en-US" sz="800" kern="1200"/>
        </a:p>
      </dsp:txBody>
      <dsp:txXfrm rot="10800000">
        <a:off x="2688735" y="3969148"/>
        <a:ext cx="192973" cy="263585"/>
      </dsp:txXfrm>
    </dsp:sp>
    <dsp:sp modelId="{0AB54F0F-6DBD-4E2F-B7BF-94CFEAF16E39}">
      <dsp:nvSpPr>
        <dsp:cNvPr id="0" name=""/>
        <dsp:cNvSpPr/>
      </dsp:nvSpPr>
      <dsp:spPr>
        <a:xfrm>
          <a:off x="1529326" y="2704728"/>
          <a:ext cx="1301658" cy="1301658"/>
        </a:xfrm>
        <a:prstGeom prst="ellipse">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solidFill>
                <a:prstClr val="white"/>
              </a:solidFill>
              <a:latin typeface="Calibri" panose="020F0502020204030204"/>
              <a:ea typeface="+mn-ea"/>
              <a:cs typeface="+mn-cs"/>
            </a:rPr>
            <a:t>Low coverage sites need to be repeated the following day.</a:t>
          </a:r>
        </a:p>
      </dsp:txBody>
      <dsp:txXfrm>
        <a:off x="1719949" y="2895351"/>
        <a:ext cx="920412" cy="920412"/>
      </dsp:txXfrm>
    </dsp:sp>
    <dsp:sp modelId="{D4493358-2955-47C4-86D2-4FFB8B144AE6}">
      <dsp:nvSpPr>
        <dsp:cNvPr id="0" name=""/>
        <dsp:cNvSpPr/>
      </dsp:nvSpPr>
      <dsp:spPr>
        <a:xfrm rot="16971429">
          <a:off x="2222073" y="2191624"/>
          <a:ext cx="347212" cy="439309"/>
        </a:xfrm>
        <a:prstGeom prst="rightArrow">
          <a:avLst>
            <a:gd name="adj1" fmla="val 60000"/>
            <a:gd name="adj2" fmla="val 50000"/>
          </a:avLst>
        </a:prstGeom>
        <a:solidFill>
          <a:schemeClr val="accent6">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en-US" sz="800" kern="1200"/>
        </a:p>
      </dsp:txBody>
      <dsp:txXfrm>
        <a:off x="2262566" y="2330262"/>
        <a:ext cx="243048" cy="263585"/>
      </dsp:txXfrm>
    </dsp:sp>
    <dsp:sp modelId="{65F576A1-E6EF-4C85-BAC9-3DCFDBD28262}">
      <dsp:nvSpPr>
        <dsp:cNvPr id="0" name=""/>
        <dsp:cNvSpPr/>
      </dsp:nvSpPr>
      <dsp:spPr>
        <a:xfrm>
          <a:off x="1964749" y="797011"/>
          <a:ext cx="1301658" cy="1301658"/>
        </a:xfrm>
        <a:prstGeom prst="ellipse">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en-US" sz="1000" kern="1200" dirty="0"/>
            <a:t>External staff to be send at vacant staff area, To ensure 100% success rate.</a:t>
          </a:r>
        </a:p>
      </dsp:txBody>
      <dsp:txXfrm>
        <a:off x="2155372" y="987634"/>
        <a:ext cx="920412" cy="920412"/>
      </dsp:txXfrm>
    </dsp:sp>
    <dsp:sp modelId="{55DD7612-89BD-41E0-B600-4D9D3C83FAE2}">
      <dsp:nvSpPr>
        <dsp:cNvPr id="0" name=""/>
        <dsp:cNvSpPr/>
      </dsp:nvSpPr>
      <dsp:spPr>
        <a:xfrm rot="20057143">
          <a:off x="3314616" y="807943"/>
          <a:ext cx="347212" cy="439309"/>
        </a:xfrm>
        <a:prstGeom prst="rightArrow">
          <a:avLst>
            <a:gd name="adj1" fmla="val 60000"/>
            <a:gd name="adj2" fmla="val 50000"/>
          </a:avLst>
        </a:prstGeom>
        <a:solidFill>
          <a:schemeClr val="accent6">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en-US" sz="800" kern="1200"/>
        </a:p>
      </dsp:txBody>
      <dsp:txXfrm>
        <a:off x="3319774" y="918403"/>
        <a:ext cx="243048" cy="263585"/>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0.80766</cdr:x>
      <cdr:y>0.93062</cdr:y>
    </cdr:from>
    <cdr:to>
      <cdr:x>1</cdr:x>
      <cdr:y>1</cdr:y>
    </cdr:to>
    <cdr:sp macro="" textlink="">
      <cdr:nvSpPr>
        <cdr:cNvPr id="3" name="TextBox 1">
          <a:extLst xmlns:a="http://schemas.openxmlformats.org/drawingml/2006/main">
            <a:ext uri="{FF2B5EF4-FFF2-40B4-BE49-F238E27FC236}">
              <a16:creationId xmlns:a16="http://schemas.microsoft.com/office/drawing/2014/main" id="{9B0B531E-973D-4C2F-BF67-8211B9FE4E23}"/>
            </a:ext>
          </a:extLst>
        </cdr:cNvPr>
        <cdr:cNvSpPr txBox="1"/>
      </cdr:nvSpPr>
      <cdr:spPr>
        <a:xfrm xmlns:a="http://schemas.openxmlformats.org/drawingml/2006/main">
          <a:off x="6978982" y="4087717"/>
          <a:ext cx="1661978" cy="304770"/>
        </a:xfrm>
        <a:prstGeom xmlns:a="http://schemas.openxmlformats.org/drawingml/2006/main" prst="rect">
          <a:avLst/>
        </a:prstGeom>
        <a:solidFill xmlns:a="http://schemas.openxmlformats.org/drawingml/2006/main">
          <a:srgbClr val="92D050"/>
        </a:solidFill>
      </cdr:spPr>
      <cdr:txBody>
        <a:bodyPr xmlns:a="http://schemas.openxmlformats.org/drawingml/2006/main" wrap="square" rtlCol="0"/>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en-GB" sz="1600" b="1" i="1" dirty="0"/>
            <a:t>N = 962</a:t>
          </a:r>
          <a:endParaRPr lang="en-IN" sz="1600" b="1" i="1" dirty="0"/>
        </a:p>
      </cdr:txBody>
    </cdr:sp>
  </cdr:relSizeAnchor>
</c:userShapes>
</file>

<file path=ppt/drawings/drawing2.xml><?xml version="1.0" encoding="utf-8"?>
<c:userShapes xmlns:c="http://schemas.openxmlformats.org/drawingml/2006/chart">
  <cdr:relSizeAnchor xmlns:cdr="http://schemas.openxmlformats.org/drawingml/2006/chartDrawing">
    <cdr:from>
      <cdr:x>0.13805</cdr:x>
      <cdr:y>0.02549</cdr:y>
    </cdr:from>
    <cdr:to>
      <cdr:x>0.60442</cdr:x>
      <cdr:y>0.12631</cdr:y>
    </cdr:to>
    <cdr:sp macro="" textlink="">
      <cdr:nvSpPr>
        <cdr:cNvPr id="5" name="TextBox 1">
          <a:extLst xmlns:a="http://schemas.openxmlformats.org/drawingml/2006/main">
            <a:ext uri="{FF2B5EF4-FFF2-40B4-BE49-F238E27FC236}">
              <a16:creationId xmlns:a16="http://schemas.microsoft.com/office/drawing/2014/main" id="{B3FE2A9B-B49E-4213-B67F-FA05FF8D96D0}"/>
            </a:ext>
          </a:extLst>
        </cdr:cNvPr>
        <cdr:cNvSpPr txBox="1"/>
      </cdr:nvSpPr>
      <cdr:spPr>
        <a:xfrm xmlns:a="http://schemas.openxmlformats.org/drawingml/2006/main">
          <a:off x="1219200" y="139841"/>
          <a:ext cx="4118693" cy="553139"/>
        </a:xfrm>
        <a:prstGeom xmlns:a="http://schemas.openxmlformats.org/drawingml/2006/main" prst="rect">
          <a:avLst/>
        </a:prstGeom>
        <a:solidFill xmlns:a="http://schemas.openxmlformats.org/drawingml/2006/main">
          <a:srgbClr val="FFFF00"/>
        </a:solidFill>
        <a:ln xmlns:a="http://schemas.openxmlformats.org/drawingml/2006/main">
          <a:solidFill>
            <a:schemeClr val="tx1"/>
          </a:solidFill>
        </a:ln>
      </cdr:spPr>
      <cdr:txBody>
        <a:bodyPr xmlns:a="http://schemas.openxmlformats.org/drawingml/2006/main" wrap="square"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1600" b="1" i="1" u="none" dirty="0"/>
            <a:t>State (U.P.) </a:t>
          </a:r>
          <a:r>
            <a:rPr lang="en-GB" sz="1600" b="1" i="1" dirty="0"/>
            <a:t> </a:t>
          </a:r>
          <a:r>
            <a:rPr lang="en-GB" sz="1600" b="1" i="1" u="none" dirty="0"/>
            <a:t>Partially immunization – </a:t>
          </a:r>
          <a:r>
            <a:rPr lang="en-GB" sz="1600" b="1" i="1" dirty="0"/>
            <a:t>12.9</a:t>
          </a:r>
          <a:r>
            <a:rPr lang="en-GB" sz="1600" b="1" i="1" u="none" dirty="0"/>
            <a:t>%</a:t>
          </a:r>
        </a:p>
        <a:p xmlns:a="http://schemas.openxmlformats.org/drawingml/2006/main">
          <a:r>
            <a:rPr lang="en-GB" sz="1600" b="1" i="1" dirty="0"/>
            <a:t>	  Un-Immunization – 1.4 %</a:t>
          </a:r>
          <a:endParaRPr lang="en-IN" sz="1600" b="1" i="1" u="none" dirty="0"/>
        </a:p>
      </cdr:txBody>
    </cdr:sp>
  </cdr:relSizeAnchor>
  <cdr:relSizeAnchor xmlns:cdr="http://schemas.openxmlformats.org/drawingml/2006/chartDrawing">
    <cdr:from>
      <cdr:x>0.83663</cdr:x>
      <cdr:y>0.03755</cdr:y>
    </cdr:from>
    <cdr:to>
      <cdr:x>0.94017</cdr:x>
      <cdr:y>0.09105</cdr:y>
    </cdr:to>
    <cdr:sp macro="" textlink="">
      <cdr:nvSpPr>
        <cdr:cNvPr id="2" name="TextBox 1">
          <a:extLst xmlns:a="http://schemas.openxmlformats.org/drawingml/2006/main">
            <a:ext uri="{FF2B5EF4-FFF2-40B4-BE49-F238E27FC236}">
              <a16:creationId xmlns:a16="http://schemas.microsoft.com/office/drawing/2014/main" id="{17AD4AD5-4905-433B-B02E-539EAB01121F}"/>
            </a:ext>
          </a:extLst>
        </cdr:cNvPr>
        <cdr:cNvSpPr txBox="1"/>
      </cdr:nvSpPr>
      <cdr:spPr>
        <a:xfrm xmlns:a="http://schemas.openxmlformats.org/drawingml/2006/main">
          <a:off x="7388578" y="206022"/>
          <a:ext cx="914400" cy="293511"/>
        </a:xfrm>
        <a:prstGeom xmlns:a="http://schemas.openxmlformats.org/drawingml/2006/main" prst="rect">
          <a:avLst/>
        </a:prstGeom>
        <a:solidFill xmlns:a="http://schemas.openxmlformats.org/drawingml/2006/main">
          <a:srgbClr val="FFFF00"/>
        </a:solidFill>
        <a:ln xmlns:a="http://schemas.openxmlformats.org/drawingml/2006/main">
          <a:solidFill>
            <a:schemeClr val="tx1"/>
          </a:solidFill>
        </a:ln>
      </cdr:spPr>
      <cdr:txBody>
        <a:bodyPr xmlns:a="http://schemas.openxmlformats.org/drawingml/2006/main" vertOverflow="clip" wrap="none" rtlCol="0"/>
        <a:lstStyle xmlns:a="http://schemas.openxmlformats.org/drawingml/2006/main"/>
        <a:p xmlns:a="http://schemas.openxmlformats.org/drawingml/2006/main">
          <a:r>
            <a:rPr lang="en-US" sz="1600" b="1" dirty="0"/>
            <a:t>N = 962</a:t>
          </a:r>
        </a:p>
      </cdr:txBody>
    </cdr:sp>
  </cdr:relSizeAnchor>
</c:userShapes>
</file>

<file path=ppt/drawings/drawing3.xml><?xml version="1.0" encoding="utf-8"?>
<c:userShapes xmlns:c="http://schemas.openxmlformats.org/drawingml/2006/chart">
  <cdr:relSizeAnchor xmlns:cdr="http://schemas.openxmlformats.org/drawingml/2006/chartDrawing">
    <cdr:from>
      <cdr:x>0.75192</cdr:x>
      <cdr:y>0.8958</cdr:y>
    </cdr:from>
    <cdr:to>
      <cdr:x>1</cdr:x>
      <cdr:y>1</cdr:y>
    </cdr:to>
    <cdr:sp macro="" textlink="">
      <cdr:nvSpPr>
        <cdr:cNvPr id="2" name="TextBox 2">
          <a:extLst xmlns:a="http://schemas.openxmlformats.org/drawingml/2006/main">
            <a:ext uri="{FF2B5EF4-FFF2-40B4-BE49-F238E27FC236}">
              <a16:creationId xmlns:a16="http://schemas.microsoft.com/office/drawing/2014/main" id="{490B223F-0351-0FEF-CCE7-6E93B71D91AA}"/>
            </a:ext>
          </a:extLst>
        </cdr:cNvPr>
        <cdr:cNvSpPr txBox="1"/>
      </cdr:nvSpPr>
      <cdr:spPr>
        <a:xfrm xmlns:a="http://schemas.openxmlformats.org/drawingml/2006/main">
          <a:off x="6760964" y="5256017"/>
          <a:ext cx="2230636" cy="611383"/>
        </a:xfrm>
        <a:prstGeom xmlns:a="http://schemas.openxmlformats.org/drawingml/2006/main" prst="rect">
          <a:avLst/>
        </a:prstGeom>
        <a:solidFill xmlns:a="http://schemas.openxmlformats.org/drawingml/2006/main">
          <a:srgbClr val="FFFF00"/>
        </a:solidFill>
        <a:ln xmlns:a="http://schemas.openxmlformats.org/drawingml/2006/main">
          <a:solidFill>
            <a:schemeClr val="tx1"/>
          </a:solidFill>
        </a:ln>
      </cdr:spPr>
      <cdr:txBody>
        <a:bodyPr xmlns:a="http://schemas.openxmlformats.org/drawingml/2006/main" wrap="none" rtlCol="0"/>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sz="1600" b="1" dirty="0"/>
            <a:t>N (12-23 Months)= 962</a:t>
          </a:r>
        </a:p>
        <a:p xmlns:a="http://schemas.openxmlformats.org/drawingml/2006/main">
          <a:r>
            <a:rPr lang="en-US" sz="1600" b="1" dirty="0"/>
            <a:t>N (24-35 Months)= 504</a:t>
          </a:r>
        </a:p>
        <a:p xmlns:a="http://schemas.openxmlformats.org/drawingml/2006/main">
          <a:endParaRPr lang="en-US" sz="1600" b="1"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94D744-D223-479D-884A-870BB77C769B}" type="datetimeFigureOut">
              <a:rPr lang="en-US" smtClean="0"/>
              <a:t>12/6/2023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B61A506-A404-417C-A8C7-D4DB91D342EE}" type="slidenum">
              <a:rPr lang="en-US" smtClean="0"/>
              <a:t>‹#›</a:t>
            </a:fld>
            <a:endParaRPr lang="en-US"/>
          </a:p>
        </p:txBody>
      </p:sp>
    </p:spTree>
    <p:extLst>
      <p:ext uri="{BB962C8B-B14F-4D97-AF65-F5344CB8AC3E}">
        <p14:creationId xmlns:p14="http://schemas.microsoft.com/office/powerpoint/2010/main" val="1306287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5"/>
        <p:cNvGrpSpPr/>
        <p:nvPr/>
      </p:nvGrpSpPr>
      <p:grpSpPr>
        <a:xfrm>
          <a:off x="0" y="0"/>
          <a:ext cx="0" cy="0"/>
          <a:chOff x="0" y="0"/>
          <a:chExt cx="0" cy="0"/>
        </a:xfrm>
      </p:grpSpPr>
      <p:sp>
        <p:nvSpPr>
          <p:cNvPr id="286" name="Google Shape;286;g88e4ee22ba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7" name="Google Shape;287;g88e4ee22ba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690255-D381-2ED4-DB79-A036F508110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30D2112F-1E66-1297-710F-5CDB92CEEF2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4FA5D8C7-9ADF-2D5E-5FE0-C23198799A0C}"/>
              </a:ext>
            </a:extLst>
          </p:cNvPr>
          <p:cNvSpPr>
            <a:spLocks noGrp="1"/>
          </p:cNvSpPr>
          <p:nvPr>
            <p:ph type="dt" sz="half" idx="10"/>
          </p:nvPr>
        </p:nvSpPr>
        <p:spPr/>
        <p:txBody>
          <a:bodyPr/>
          <a:lstStyle/>
          <a:p>
            <a:fld id="{BC21BB9F-FA7F-46DB-B751-8E09485A2500}" type="datetimeFigureOut">
              <a:rPr lang="en-IN" smtClean="0"/>
              <a:t>06-12-2023</a:t>
            </a:fld>
            <a:endParaRPr lang="en-IN"/>
          </a:p>
        </p:txBody>
      </p:sp>
      <p:sp>
        <p:nvSpPr>
          <p:cNvPr id="5" name="Footer Placeholder 4">
            <a:extLst>
              <a:ext uri="{FF2B5EF4-FFF2-40B4-BE49-F238E27FC236}">
                <a16:creationId xmlns:a16="http://schemas.microsoft.com/office/drawing/2014/main" id="{A497CDF7-74FD-73BE-AEDE-C353B924A1C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1B67F42C-B943-0223-4033-AA8DD3131E9A}"/>
              </a:ext>
            </a:extLst>
          </p:cNvPr>
          <p:cNvSpPr>
            <a:spLocks noGrp="1"/>
          </p:cNvSpPr>
          <p:nvPr>
            <p:ph type="sldNum" sz="quarter" idx="12"/>
          </p:nvPr>
        </p:nvSpPr>
        <p:spPr/>
        <p:txBody>
          <a:bodyPr/>
          <a:lstStyle/>
          <a:p>
            <a:fld id="{2A59B5E6-6DCD-43FB-86F2-B2E07A3EF699}" type="slidenum">
              <a:rPr lang="en-IN" smtClean="0"/>
              <a:t>‹#›</a:t>
            </a:fld>
            <a:endParaRPr lang="en-IN"/>
          </a:p>
        </p:txBody>
      </p:sp>
    </p:spTree>
    <p:extLst>
      <p:ext uri="{BB962C8B-B14F-4D97-AF65-F5344CB8AC3E}">
        <p14:creationId xmlns:p14="http://schemas.microsoft.com/office/powerpoint/2010/main" val="25275485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2BE43B-81CE-44E7-2112-094D1C7672CE}"/>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A3B27708-10F3-42B5-3AD3-1A1877BCC01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68917B93-2A5E-BB91-A520-831CC987BB2D}"/>
              </a:ext>
            </a:extLst>
          </p:cNvPr>
          <p:cNvSpPr>
            <a:spLocks noGrp="1"/>
          </p:cNvSpPr>
          <p:nvPr>
            <p:ph type="dt" sz="half" idx="10"/>
          </p:nvPr>
        </p:nvSpPr>
        <p:spPr/>
        <p:txBody>
          <a:bodyPr/>
          <a:lstStyle/>
          <a:p>
            <a:fld id="{BC21BB9F-FA7F-46DB-B751-8E09485A2500}" type="datetimeFigureOut">
              <a:rPr lang="en-IN" smtClean="0"/>
              <a:t>06-12-2023</a:t>
            </a:fld>
            <a:endParaRPr lang="en-IN"/>
          </a:p>
        </p:txBody>
      </p:sp>
      <p:sp>
        <p:nvSpPr>
          <p:cNvPr id="5" name="Footer Placeholder 4">
            <a:extLst>
              <a:ext uri="{FF2B5EF4-FFF2-40B4-BE49-F238E27FC236}">
                <a16:creationId xmlns:a16="http://schemas.microsoft.com/office/drawing/2014/main" id="{A1869D55-1523-8FE5-C903-6E2622AF7BE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401F9CEF-618D-2295-529E-29E927774E2B}"/>
              </a:ext>
            </a:extLst>
          </p:cNvPr>
          <p:cNvSpPr>
            <a:spLocks noGrp="1"/>
          </p:cNvSpPr>
          <p:nvPr>
            <p:ph type="sldNum" sz="quarter" idx="12"/>
          </p:nvPr>
        </p:nvSpPr>
        <p:spPr/>
        <p:txBody>
          <a:bodyPr/>
          <a:lstStyle/>
          <a:p>
            <a:fld id="{2A59B5E6-6DCD-43FB-86F2-B2E07A3EF699}" type="slidenum">
              <a:rPr lang="en-IN" smtClean="0"/>
              <a:t>‹#›</a:t>
            </a:fld>
            <a:endParaRPr lang="en-IN"/>
          </a:p>
        </p:txBody>
      </p:sp>
    </p:spTree>
    <p:extLst>
      <p:ext uri="{BB962C8B-B14F-4D97-AF65-F5344CB8AC3E}">
        <p14:creationId xmlns:p14="http://schemas.microsoft.com/office/powerpoint/2010/main" val="18284722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05C7094-6741-EEEA-609B-A76AA7E8D2D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A8CB25C4-42F6-336D-4282-22283C87BB4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D66E218-94BD-825F-F112-7714AB33231F}"/>
              </a:ext>
            </a:extLst>
          </p:cNvPr>
          <p:cNvSpPr>
            <a:spLocks noGrp="1"/>
          </p:cNvSpPr>
          <p:nvPr>
            <p:ph type="dt" sz="half" idx="10"/>
          </p:nvPr>
        </p:nvSpPr>
        <p:spPr/>
        <p:txBody>
          <a:bodyPr/>
          <a:lstStyle/>
          <a:p>
            <a:fld id="{BC21BB9F-FA7F-46DB-B751-8E09485A2500}" type="datetimeFigureOut">
              <a:rPr lang="en-IN" smtClean="0"/>
              <a:t>06-12-2023</a:t>
            </a:fld>
            <a:endParaRPr lang="en-IN"/>
          </a:p>
        </p:txBody>
      </p:sp>
      <p:sp>
        <p:nvSpPr>
          <p:cNvPr id="5" name="Footer Placeholder 4">
            <a:extLst>
              <a:ext uri="{FF2B5EF4-FFF2-40B4-BE49-F238E27FC236}">
                <a16:creationId xmlns:a16="http://schemas.microsoft.com/office/drawing/2014/main" id="{A1A38C7A-B02A-ED20-6C48-92985F09CCBE}"/>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AFBD0EE8-F17C-308D-4C02-C43D6419E1DD}"/>
              </a:ext>
            </a:extLst>
          </p:cNvPr>
          <p:cNvSpPr>
            <a:spLocks noGrp="1"/>
          </p:cNvSpPr>
          <p:nvPr>
            <p:ph type="sldNum" sz="quarter" idx="12"/>
          </p:nvPr>
        </p:nvSpPr>
        <p:spPr/>
        <p:txBody>
          <a:bodyPr/>
          <a:lstStyle/>
          <a:p>
            <a:fld id="{2A59B5E6-6DCD-43FB-86F2-B2E07A3EF699}" type="slidenum">
              <a:rPr lang="en-IN" smtClean="0"/>
              <a:t>‹#›</a:t>
            </a:fld>
            <a:endParaRPr lang="en-IN"/>
          </a:p>
        </p:txBody>
      </p:sp>
    </p:spTree>
    <p:extLst>
      <p:ext uri="{BB962C8B-B14F-4D97-AF65-F5344CB8AC3E}">
        <p14:creationId xmlns:p14="http://schemas.microsoft.com/office/powerpoint/2010/main" val="26934093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587817-17B0-2CE9-DB7C-AD8976845BD1}"/>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96000446-A571-7582-3446-8FC5AFF7585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F79F450-7364-E587-75FF-8DB2A229D7B8}"/>
              </a:ext>
            </a:extLst>
          </p:cNvPr>
          <p:cNvSpPr>
            <a:spLocks noGrp="1"/>
          </p:cNvSpPr>
          <p:nvPr>
            <p:ph type="dt" sz="half" idx="10"/>
          </p:nvPr>
        </p:nvSpPr>
        <p:spPr/>
        <p:txBody>
          <a:bodyPr/>
          <a:lstStyle/>
          <a:p>
            <a:fld id="{BC21BB9F-FA7F-46DB-B751-8E09485A2500}" type="datetimeFigureOut">
              <a:rPr lang="en-IN" smtClean="0"/>
              <a:t>06-12-2023</a:t>
            </a:fld>
            <a:endParaRPr lang="en-IN"/>
          </a:p>
        </p:txBody>
      </p:sp>
      <p:sp>
        <p:nvSpPr>
          <p:cNvPr id="5" name="Footer Placeholder 4">
            <a:extLst>
              <a:ext uri="{FF2B5EF4-FFF2-40B4-BE49-F238E27FC236}">
                <a16:creationId xmlns:a16="http://schemas.microsoft.com/office/drawing/2014/main" id="{11010031-C605-E180-616E-E25B1C28ADC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EAD1227-9B4B-429A-0CFB-560C16282502}"/>
              </a:ext>
            </a:extLst>
          </p:cNvPr>
          <p:cNvSpPr>
            <a:spLocks noGrp="1"/>
          </p:cNvSpPr>
          <p:nvPr>
            <p:ph type="sldNum" sz="quarter" idx="12"/>
          </p:nvPr>
        </p:nvSpPr>
        <p:spPr/>
        <p:txBody>
          <a:bodyPr/>
          <a:lstStyle/>
          <a:p>
            <a:fld id="{2A59B5E6-6DCD-43FB-86F2-B2E07A3EF699}" type="slidenum">
              <a:rPr lang="en-IN" smtClean="0"/>
              <a:t>‹#›</a:t>
            </a:fld>
            <a:endParaRPr lang="en-IN"/>
          </a:p>
        </p:txBody>
      </p:sp>
    </p:spTree>
    <p:extLst>
      <p:ext uri="{BB962C8B-B14F-4D97-AF65-F5344CB8AC3E}">
        <p14:creationId xmlns:p14="http://schemas.microsoft.com/office/powerpoint/2010/main" val="34567437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205B09-252C-5C7B-5052-4DEC820172E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9E5C8480-DE2F-9E82-AA13-589A9E8654F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376E732-B913-950C-E680-35367C7469B7}"/>
              </a:ext>
            </a:extLst>
          </p:cNvPr>
          <p:cNvSpPr>
            <a:spLocks noGrp="1"/>
          </p:cNvSpPr>
          <p:nvPr>
            <p:ph type="dt" sz="half" idx="10"/>
          </p:nvPr>
        </p:nvSpPr>
        <p:spPr/>
        <p:txBody>
          <a:bodyPr/>
          <a:lstStyle/>
          <a:p>
            <a:fld id="{BC21BB9F-FA7F-46DB-B751-8E09485A2500}" type="datetimeFigureOut">
              <a:rPr lang="en-IN" smtClean="0"/>
              <a:t>06-12-2023</a:t>
            </a:fld>
            <a:endParaRPr lang="en-IN"/>
          </a:p>
        </p:txBody>
      </p:sp>
      <p:sp>
        <p:nvSpPr>
          <p:cNvPr id="5" name="Footer Placeholder 4">
            <a:extLst>
              <a:ext uri="{FF2B5EF4-FFF2-40B4-BE49-F238E27FC236}">
                <a16:creationId xmlns:a16="http://schemas.microsoft.com/office/drawing/2014/main" id="{D7742AE1-021D-AA97-6663-20FE1BA8B7F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480A60E6-5A67-2A29-9226-AA1E1F443E74}"/>
              </a:ext>
            </a:extLst>
          </p:cNvPr>
          <p:cNvSpPr>
            <a:spLocks noGrp="1"/>
          </p:cNvSpPr>
          <p:nvPr>
            <p:ph type="sldNum" sz="quarter" idx="12"/>
          </p:nvPr>
        </p:nvSpPr>
        <p:spPr/>
        <p:txBody>
          <a:bodyPr/>
          <a:lstStyle/>
          <a:p>
            <a:fld id="{2A59B5E6-6DCD-43FB-86F2-B2E07A3EF699}" type="slidenum">
              <a:rPr lang="en-IN" smtClean="0"/>
              <a:t>‹#›</a:t>
            </a:fld>
            <a:endParaRPr lang="en-IN"/>
          </a:p>
        </p:txBody>
      </p:sp>
    </p:spTree>
    <p:extLst>
      <p:ext uri="{BB962C8B-B14F-4D97-AF65-F5344CB8AC3E}">
        <p14:creationId xmlns:p14="http://schemas.microsoft.com/office/powerpoint/2010/main" val="3617443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D49985-0B4E-A2B8-4F95-2B5AC5B602AD}"/>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10CAF5F4-DF6E-4A66-D680-A89B75A2E9B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AC93F45A-5564-9DE3-DDC2-670A56A517C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95FC6618-FEB2-8324-E4BC-A0D9D7041D03}"/>
              </a:ext>
            </a:extLst>
          </p:cNvPr>
          <p:cNvSpPr>
            <a:spLocks noGrp="1"/>
          </p:cNvSpPr>
          <p:nvPr>
            <p:ph type="dt" sz="half" idx="10"/>
          </p:nvPr>
        </p:nvSpPr>
        <p:spPr/>
        <p:txBody>
          <a:bodyPr/>
          <a:lstStyle/>
          <a:p>
            <a:fld id="{BC21BB9F-FA7F-46DB-B751-8E09485A2500}" type="datetimeFigureOut">
              <a:rPr lang="en-IN" smtClean="0"/>
              <a:t>06-12-2023</a:t>
            </a:fld>
            <a:endParaRPr lang="en-IN"/>
          </a:p>
        </p:txBody>
      </p:sp>
      <p:sp>
        <p:nvSpPr>
          <p:cNvPr id="6" name="Footer Placeholder 5">
            <a:extLst>
              <a:ext uri="{FF2B5EF4-FFF2-40B4-BE49-F238E27FC236}">
                <a16:creationId xmlns:a16="http://schemas.microsoft.com/office/drawing/2014/main" id="{C328196A-1CB2-4009-73ED-6A7D7BEFD631}"/>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52790489-9186-CF8C-3F83-494893D68DA0}"/>
              </a:ext>
            </a:extLst>
          </p:cNvPr>
          <p:cNvSpPr>
            <a:spLocks noGrp="1"/>
          </p:cNvSpPr>
          <p:nvPr>
            <p:ph type="sldNum" sz="quarter" idx="12"/>
          </p:nvPr>
        </p:nvSpPr>
        <p:spPr/>
        <p:txBody>
          <a:bodyPr/>
          <a:lstStyle/>
          <a:p>
            <a:fld id="{2A59B5E6-6DCD-43FB-86F2-B2E07A3EF699}" type="slidenum">
              <a:rPr lang="en-IN" smtClean="0"/>
              <a:t>‹#›</a:t>
            </a:fld>
            <a:endParaRPr lang="en-IN"/>
          </a:p>
        </p:txBody>
      </p:sp>
    </p:spTree>
    <p:extLst>
      <p:ext uri="{BB962C8B-B14F-4D97-AF65-F5344CB8AC3E}">
        <p14:creationId xmlns:p14="http://schemas.microsoft.com/office/powerpoint/2010/main" val="20757460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5E117F-D65A-EF16-8634-1D750DA13622}"/>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F0DCD725-A861-74C0-5319-B583044C6BE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90C5C61-FBC5-9261-F01E-FF425F87AE7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A169700A-EF0C-35D9-1878-44DCEBF76FA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7B20A9E-6684-880D-02DB-1BA0229B9DB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6DF90D2B-4C6A-26FF-C5D9-3D68BF74AB4C}"/>
              </a:ext>
            </a:extLst>
          </p:cNvPr>
          <p:cNvSpPr>
            <a:spLocks noGrp="1"/>
          </p:cNvSpPr>
          <p:nvPr>
            <p:ph type="dt" sz="half" idx="10"/>
          </p:nvPr>
        </p:nvSpPr>
        <p:spPr/>
        <p:txBody>
          <a:bodyPr/>
          <a:lstStyle/>
          <a:p>
            <a:fld id="{BC21BB9F-FA7F-46DB-B751-8E09485A2500}" type="datetimeFigureOut">
              <a:rPr lang="en-IN" smtClean="0"/>
              <a:t>06-12-2023</a:t>
            </a:fld>
            <a:endParaRPr lang="en-IN"/>
          </a:p>
        </p:txBody>
      </p:sp>
      <p:sp>
        <p:nvSpPr>
          <p:cNvPr id="8" name="Footer Placeholder 7">
            <a:extLst>
              <a:ext uri="{FF2B5EF4-FFF2-40B4-BE49-F238E27FC236}">
                <a16:creationId xmlns:a16="http://schemas.microsoft.com/office/drawing/2014/main" id="{7DC1C2F0-286A-9063-3D4F-7726BF47BEC8}"/>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3A8F3C15-82DB-ED83-DF95-DB0E6E6910A7}"/>
              </a:ext>
            </a:extLst>
          </p:cNvPr>
          <p:cNvSpPr>
            <a:spLocks noGrp="1"/>
          </p:cNvSpPr>
          <p:nvPr>
            <p:ph type="sldNum" sz="quarter" idx="12"/>
          </p:nvPr>
        </p:nvSpPr>
        <p:spPr/>
        <p:txBody>
          <a:bodyPr/>
          <a:lstStyle/>
          <a:p>
            <a:fld id="{2A59B5E6-6DCD-43FB-86F2-B2E07A3EF699}" type="slidenum">
              <a:rPr lang="en-IN" smtClean="0"/>
              <a:t>‹#›</a:t>
            </a:fld>
            <a:endParaRPr lang="en-IN"/>
          </a:p>
        </p:txBody>
      </p:sp>
    </p:spTree>
    <p:extLst>
      <p:ext uri="{BB962C8B-B14F-4D97-AF65-F5344CB8AC3E}">
        <p14:creationId xmlns:p14="http://schemas.microsoft.com/office/powerpoint/2010/main" val="19298377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A3D7FD-9086-5D40-EE80-5E11ABF1A5E4}"/>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310DC508-DFEE-D3DD-39C4-5F51C529D912}"/>
              </a:ext>
            </a:extLst>
          </p:cNvPr>
          <p:cNvSpPr>
            <a:spLocks noGrp="1"/>
          </p:cNvSpPr>
          <p:nvPr>
            <p:ph type="dt" sz="half" idx="10"/>
          </p:nvPr>
        </p:nvSpPr>
        <p:spPr/>
        <p:txBody>
          <a:bodyPr/>
          <a:lstStyle/>
          <a:p>
            <a:fld id="{BC21BB9F-FA7F-46DB-B751-8E09485A2500}" type="datetimeFigureOut">
              <a:rPr lang="en-IN" smtClean="0"/>
              <a:t>06-12-2023</a:t>
            </a:fld>
            <a:endParaRPr lang="en-IN"/>
          </a:p>
        </p:txBody>
      </p:sp>
      <p:sp>
        <p:nvSpPr>
          <p:cNvPr id="4" name="Footer Placeholder 3">
            <a:extLst>
              <a:ext uri="{FF2B5EF4-FFF2-40B4-BE49-F238E27FC236}">
                <a16:creationId xmlns:a16="http://schemas.microsoft.com/office/drawing/2014/main" id="{25FBACCD-23EC-B3A3-794C-EC50EB98EB8B}"/>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C4AF042D-7EC3-8CA3-7DA5-8A1BF9DC396A}"/>
              </a:ext>
            </a:extLst>
          </p:cNvPr>
          <p:cNvSpPr>
            <a:spLocks noGrp="1"/>
          </p:cNvSpPr>
          <p:nvPr>
            <p:ph type="sldNum" sz="quarter" idx="12"/>
          </p:nvPr>
        </p:nvSpPr>
        <p:spPr/>
        <p:txBody>
          <a:bodyPr/>
          <a:lstStyle/>
          <a:p>
            <a:fld id="{2A59B5E6-6DCD-43FB-86F2-B2E07A3EF699}" type="slidenum">
              <a:rPr lang="en-IN" smtClean="0"/>
              <a:t>‹#›</a:t>
            </a:fld>
            <a:endParaRPr lang="en-IN"/>
          </a:p>
        </p:txBody>
      </p:sp>
    </p:spTree>
    <p:extLst>
      <p:ext uri="{BB962C8B-B14F-4D97-AF65-F5344CB8AC3E}">
        <p14:creationId xmlns:p14="http://schemas.microsoft.com/office/powerpoint/2010/main" val="25298734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7718302-603B-28F0-F9E8-2A14E6511846}"/>
              </a:ext>
            </a:extLst>
          </p:cNvPr>
          <p:cNvSpPr>
            <a:spLocks noGrp="1"/>
          </p:cNvSpPr>
          <p:nvPr>
            <p:ph type="dt" sz="half" idx="10"/>
          </p:nvPr>
        </p:nvSpPr>
        <p:spPr/>
        <p:txBody>
          <a:bodyPr/>
          <a:lstStyle/>
          <a:p>
            <a:fld id="{BC21BB9F-FA7F-46DB-B751-8E09485A2500}" type="datetimeFigureOut">
              <a:rPr lang="en-IN" smtClean="0"/>
              <a:t>06-12-2023</a:t>
            </a:fld>
            <a:endParaRPr lang="en-IN"/>
          </a:p>
        </p:txBody>
      </p:sp>
      <p:sp>
        <p:nvSpPr>
          <p:cNvPr id="3" name="Footer Placeholder 2">
            <a:extLst>
              <a:ext uri="{FF2B5EF4-FFF2-40B4-BE49-F238E27FC236}">
                <a16:creationId xmlns:a16="http://schemas.microsoft.com/office/drawing/2014/main" id="{22A42DCB-8344-D2D4-8B59-59D28D5B1BBB}"/>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538CB81C-53AF-C7B7-9C3F-B2F700782765}"/>
              </a:ext>
            </a:extLst>
          </p:cNvPr>
          <p:cNvSpPr>
            <a:spLocks noGrp="1"/>
          </p:cNvSpPr>
          <p:nvPr>
            <p:ph type="sldNum" sz="quarter" idx="12"/>
          </p:nvPr>
        </p:nvSpPr>
        <p:spPr/>
        <p:txBody>
          <a:bodyPr/>
          <a:lstStyle/>
          <a:p>
            <a:fld id="{2A59B5E6-6DCD-43FB-86F2-B2E07A3EF699}" type="slidenum">
              <a:rPr lang="en-IN" smtClean="0"/>
              <a:t>‹#›</a:t>
            </a:fld>
            <a:endParaRPr lang="en-IN"/>
          </a:p>
        </p:txBody>
      </p:sp>
    </p:spTree>
    <p:extLst>
      <p:ext uri="{BB962C8B-B14F-4D97-AF65-F5344CB8AC3E}">
        <p14:creationId xmlns:p14="http://schemas.microsoft.com/office/powerpoint/2010/main" val="14687982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DA68B3-6243-39B2-FF96-F9204BDB45C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761AF217-76B4-2B93-F8F8-EDD43FEA88C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C9E5CC6E-603D-CB6A-CEAB-730E0B60B66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724100E-FAC0-A30A-A925-8BB889733EDC}"/>
              </a:ext>
            </a:extLst>
          </p:cNvPr>
          <p:cNvSpPr>
            <a:spLocks noGrp="1"/>
          </p:cNvSpPr>
          <p:nvPr>
            <p:ph type="dt" sz="half" idx="10"/>
          </p:nvPr>
        </p:nvSpPr>
        <p:spPr/>
        <p:txBody>
          <a:bodyPr/>
          <a:lstStyle/>
          <a:p>
            <a:fld id="{BC21BB9F-FA7F-46DB-B751-8E09485A2500}" type="datetimeFigureOut">
              <a:rPr lang="en-IN" smtClean="0"/>
              <a:t>06-12-2023</a:t>
            </a:fld>
            <a:endParaRPr lang="en-IN"/>
          </a:p>
        </p:txBody>
      </p:sp>
      <p:sp>
        <p:nvSpPr>
          <p:cNvPr id="6" name="Footer Placeholder 5">
            <a:extLst>
              <a:ext uri="{FF2B5EF4-FFF2-40B4-BE49-F238E27FC236}">
                <a16:creationId xmlns:a16="http://schemas.microsoft.com/office/drawing/2014/main" id="{3478A936-4CD6-28A1-5E89-38A8BB570075}"/>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10092002-0D47-ADCB-47A3-A40BB121DDCF}"/>
              </a:ext>
            </a:extLst>
          </p:cNvPr>
          <p:cNvSpPr>
            <a:spLocks noGrp="1"/>
          </p:cNvSpPr>
          <p:nvPr>
            <p:ph type="sldNum" sz="quarter" idx="12"/>
          </p:nvPr>
        </p:nvSpPr>
        <p:spPr/>
        <p:txBody>
          <a:bodyPr/>
          <a:lstStyle/>
          <a:p>
            <a:fld id="{2A59B5E6-6DCD-43FB-86F2-B2E07A3EF699}" type="slidenum">
              <a:rPr lang="en-IN" smtClean="0"/>
              <a:t>‹#›</a:t>
            </a:fld>
            <a:endParaRPr lang="en-IN"/>
          </a:p>
        </p:txBody>
      </p:sp>
    </p:spTree>
    <p:extLst>
      <p:ext uri="{BB962C8B-B14F-4D97-AF65-F5344CB8AC3E}">
        <p14:creationId xmlns:p14="http://schemas.microsoft.com/office/powerpoint/2010/main" val="41577047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BDFE82-EBB6-7E52-35CD-77D67B12065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9860E3C3-46FC-36B5-8525-643D365CFA4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19366E97-581A-F3D9-20DE-BED6670E04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D7BE0AF-E815-DCCA-871A-94224373F7ED}"/>
              </a:ext>
            </a:extLst>
          </p:cNvPr>
          <p:cNvSpPr>
            <a:spLocks noGrp="1"/>
          </p:cNvSpPr>
          <p:nvPr>
            <p:ph type="dt" sz="half" idx="10"/>
          </p:nvPr>
        </p:nvSpPr>
        <p:spPr/>
        <p:txBody>
          <a:bodyPr/>
          <a:lstStyle/>
          <a:p>
            <a:fld id="{BC21BB9F-FA7F-46DB-B751-8E09485A2500}" type="datetimeFigureOut">
              <a:rPr lang="en-IN" smtClean="0"/>
              <a:t>06-12-2023</a:t>
            </a:fld>
            <a:endParaRPr lang="en-IN"/>
          </a:p>
        </p:txBody>
      </p:sp>
      <p:sp>
        <p:nvSpPr>
          <p:cNvPr id="6" name="Footer Placeholder 5">
            <a:extLst>
              <a:ext uri="{FF2B5EF4-FFF2-40B4-BE49-F238E27FC236}">
                <a16:creationId xmlns:a16="http://schemas.microsoft.com/office/drawing/2014/main" id="{AC9C9C68-CF1B-398B-7BD0-6A7358C20CDA}"/>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26BBC00F-0A3F-80C3-124E-C21A85315886}"/>
              </a:ext>
            </a:extLst>
          </p:cNvPr>
          <p:cNvSpPr>
            <a:spLocks noGrp="1"/>
          </p:cNvSpPr>
          <p:nvPr>
            <p:ph type="sldNum" sz="quarter" idx="12"/>
          </p:nvPr>
        </p:nvSpPr>
        <p:spPr/>
        <p:txBody>
          <a:bodyPr/>
          <a:lstStyle/>
          <a:p>
            <a:fld id="{2A59B5E6-6DCD-43FB-86F2-B2E07A3EF699}" type="slidenum">
              <a:rPr lang="en-IN" smtClean="0"/>
              <a:t>‹#›</a:t>
            </a:fld>
            <a:endParaRPr lang="en-IN"/>
          </a:p>
        </p:txBody>
      </p:sp>
    </p:spTree>
    <p:extLst>
      <p:ext uri="{BB962C8B-B14F-4D97-AF65-F5344CB8AC3E}">
        <p14:creationId xmlns:p14="http://schemas.microsoft.com/office/powerpoint/2010/main" val="26126570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5484067-5009-1382-DA21-02345942F6C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B52C3D0C-5E8F-8E98-2D91-BA92D6ABA65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D717453D-0477-CCCB-AFFA-07CB6A7E359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21BB9F-FA7F-46DB-B751-8E09485A2500}" type="datetimeFigureOut">
              <a:rPr lang="en-IN" smtClean="0"/>
              <a:t>06-12-2023</a:t>
            </a:fld>
            <a:endParaRPr lang="en-IN"/>
          </a:p>
        </p:txBody>
      </p:sp>
      <p:sp>
        <p:nvSpPr>
          <p:cNvPr id="5" name="Footer Placeholder 4">
            <a:extLst>
              <a:ext uri="{FF2B5EF4-FFF2-40B4-BE49-F238E27FC236}">
                <a16:creationId xmlns:a16="http://schemas.microsoft.com/office/drawing/2014/main" id="{1068594F-D988-3D9F-96AE-3558933DED2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B016A327-5E70-3CDA-767A-DF5A0E84122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59B5E6-6DCD-43FB-86F2-B2E07A3EF699}" type="slidenum">
              <a:rPr lang="en-IN" smtClean="0"/>
              <a:t>‹#›</a:t>
            </a:fld>
            <a:endParaRPr lang="en-IN"/>
          </a:p>
        </p:txBody>
      </p:sp>
    </p:spTree>
    <p:extLst>
      <p:ext uri="{BB962C8B-B14F-4D97-AF65-F5344CB8AC3E}">
        <p14:creationId xmlns:p14="http://schemas.microsoft.com/office/powerpoint/2010/main" val="9795457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9B347-44D6-BF37-CFDD-F690AB7B414D}"/>
              </a:ext>
            </a:extLst>
          </p:cNvPr>
          <p:cNvSpPr>
            <a:spLocks noGrp="1"/>
          </p:cNvSpPr>
          <p:nvPr>
            <p:ph type="ctrTitle"/>
          </p:nvPr>
        </p:nvSpPr>
        <p:spPr>
          <a:xfrm>
            <a:off x="1524000" y="1458282"/>
            <a:ext cx="9144000" cy="2387600"/>
          </a:xfrm>
          <a:solidFill>
            <a:schemeClr val="accent5">
              <a:lumMod val="20000"/>
              <a:lumOff val="80000"/>
            </a:schemeClr>
          </a:solidFill>
          <a:ln w="28575">
            <a:solidFill>
              <a:schemeClr val="tx1"/>
            </a:solidFill>
          </a:ln>
        </p:spPr>
        <p:txBody>
          <a:bodyPr>
            <a:noAutofit/>
          </a:bodyPr>
          <a:lstStyle/>
          <a:p>
            <a:r>
              <a:rPr lang="en-US" sz="4000" b="1" dirty="0"/>
              <a:t>Low Coverage of Routine Immunization for 0-2 Year Children in District Saharanpur, Block </a:t>
            </a:r>
            <a:r>
              <a:rPr lang="en-US" sz="4000" b="1" dirty="0" err="1"/>
              <a:t>Gangoh</a:t>
            </a:r>
            <a:endParaRPr lang="en-IN" sz="4000" b="1" dirty="0"/>
          </a:p>
        </p:txBody>
      </p:sp>
      <p:sp>
        <p:nvSpPr>
          <p:cNvPr id="3" name="Subtitle 2">
            <a:extLst>
              <a:ext uri="{FF2B5EF4-FFF2-40B4-BE49-F238E27FC236}">
                <a16:creationId xmlns:a16="http://schemas.microsoft.com/office/drawing/2014/main" id="{45EBCFF9-0A27-735C-3C49-1F41A58B7609}"/>
              </a:ext>
            </a:extLst>
          </p:cNvPr>
          <p:cNvSpPr>
            <a:spLocks noGrp="1"/>
          </p:cNvSpPr>
          <p:nvPr>
            <p:ph type="subTitle" idx="1"/>
          </p:nvPr>
        </p:nvSpPr>
        <p:spPr>
          <a:xfrm>
            <a:off x="2416029" y="4420999"/>
            <a:ext cx="7139031" cy="1661019"/>
          </a:xfrm>
          <a:solidFill>
            <a:schemeClr val="accent4">
              <a:lumMod val="20000"/>
              <a:lumOff val="80000"/>
            </a:schemeClr>
          </a:solidFill>
          <a:ln w="12700">
            <a:solidFill>
              <a:schemeClr val="tx1"/>
            </a:solidFill>
          </a:ln>
        </p:spPr>
        <p:txBody>
          <a:bodyPr>
            <a:noAutofit/>
          </a:bodyPr>
          <a:lstStyle/>
          <a:p>
            <a:r>
              <a:rPr lang="en-US" sz="1400" b="1" dirty="0"/>
              <a:t>Presented by</a:t>
            </a:r>
          </a:p>
          <a:p>
            <a:pPr>
              <a:lnSpc>
                <a:spcPct val="100000"/>
              </a:lnSpc>
              <a:spcBef>
                <a:spcPts val="0"/>
              </a:spcBef>
            </a:pPr>
            <a:r>
              <a:rPr lang="en-IN" sz="1400" b="1" dirty="0">
                <a:solidFill>
                  <a:schemeClr val="accent1">
                    <a:lumMod val="75000"/>
                  </a:schemeClr>
                </a:solidFill>
              </a:rPr>
              <a:t>Dr Vinod K Mishra</a:t>
            </a:r>
          </a:p>
          <a:p>
            <a:pPr>
              <a:lnSpc>
                <a:spcPct val="100000"/>
              </a:lnSpc>
              <a:spcBef>
                <a:spcPts val="0"/>
              </a:spcBef>
            </a:pPr>
            <a:r>
              <a:rPr lang="en-IN" sz="1400" b="1" dirty="0">
                <a:solidFill>
                  <a:schemeClr val="accent1">
                    <a:lumMod val="75000"/>
                  </a:schemeClr>
                </a:solidFill>
              </a:rPr>
              <a:t>Dr Sher Singh Kakkar</a:t>
            </a:r>
          </a:p>
          <a:p>
            <a:pPr>
              <a:lnSpc>
                <a:spcPct val="100000"/>
              </a:lnSpc>
              <a:spcBef>
                <a:spcPts val="0"/>
              </a:spcBef>
            </a:pPr>
            <a:r>
              <a:rPr lang="en-IN" sz="1400" b="1" dirty="0">
                <a:solidFill>
                  <a:schemeClr val="accent1">
                    <a:lumMod val="75000"/>
                  </a:schemeClr>
                </a:solidFill>
              </a:rPr>
              <a:t>Dr Rajesh Kumar</a:t>
            </a:r>
          </a:p>
          <a:p>
            <a:pPr>
              <a:lnSpc>
                <a:spcPct val="100000"/>
              </a:lnSpc>
              <a:spcBef>
                <a:spcPts val="0"/>
              </a:spcBef>
            </a:pPr>
            <a:r>
              <a:rPr lang="en-IN" sz="1400" b="1" dirty="0">
                <a:solidFill>
                  <a:schemeClr val="accent1">
                    <a:lumMod val="75000"/>
                  </a:schemeClr>
                </a:solidFill>
              </a:rPr>
              <a:t>Dr Jitendra Srivastava</a:t>
            </a:r>
          </a:p>
          <a:p>
            <a:pPr>
              <a:lnSpc>
                <a:spcPct val="100000"/>
              </a:lnSpc>
              <a:spcBef>
                <a:spcPts val="0"/>
              </a:spcBef>
            </a:pPr>
            <a:r>
              <a:rPr lang="en-IN" sz="1400" b="1" dirty="0">
                <a:solidFill>
                  <a:schemeClr val="accent1">
                    <a:lumMod val="75000"/>
                  </a:schemeClr>
                </a:solidFill>
              </a:rPr>
              <a:t>Dr Arvind </a:t>
            </a:r>
            <a:r>
              <a:rPr lang="en-IN" sz="1400" b="1" dirty="0" err="1">
                <a:solidFill>
                  <a:schemeClr val="accent1">
                    <a:lumMod val="75000"/>
                  </a:schemeClr>
                </a:solidFill>
              </a:rPr>
              <a:t>Bhusan</a:t>
            </a:r>
            <a:endParaRPr lang="en-IN" sz="1400" b="1" dirty="0">
              <a:solidFill>
                <a:schemeClr val="accent1">
                  <a:lumMod val="75000"/>
                </a:schemeClr>
              </a:solidFill>
            </a:endParaRPr>
          </a:p>
          <a:p>
            <a:pPr>
              <a:lnSpc>
                <a:spcPct val="100000"/>
              </a:lnSpc>
              <a:spcBef>
                <a:spcPts val="0"/>
              </a:spcBef>
            </a:pPr>
            <a:r>
              <a:rPr lang="en-IN" sz="1400" b="1" dirty="0">
                <a:solidFill>
                  <a:schemeClr val="accent1">
                    <a:lumMod val="75000"/>
                  </a:schemeClr>
                </a:solidFill>
              </a:rPr>
              <a:t>Dr Ranjeet K Dixit</a:t>
            </a:r>
          </a:p>
          <a:p>
            <a:r>
              <a:rPr lang="en-IN" sz="1400" dirty="0"/>
              <a:t> </a:t>
            </a:r>
            <a:endParaRPr lang="en-US" sz="1400" b="1" dirty="0"/>
          </a:p>
        </p:txBody>
      </p:sp>
      <p:pic>
        <p:nvPicPr>
          <p:cNvPr id="5" name="Picture 4" descr="Logo, company name&#10;&#10;Description automatically generated">
            <a:extLst>
              <a:ext uri="{FF2B5EF4-FFF2-40B4-BE49-F238E27FC236}">
                <a16:creationId xmlns:a16="http://schemas.microsoft.com/office/drawing/2014/main" id="{30492FAA-4A8C-2C78-64D9-B541398CC260}"/>
              </a:ext>
            </a:extLst>
          </p:cNvPr>
          <p:cNvPicPr>
            <a:picLocks noChangeAspect="1"/>
          </p:cNvPicPr>
          <p:nvPr/>
        </p:nvPicPr>
        <p:blipFill rotWithShape="1">
          <a:blip r:embed="rId2"/>
          <a:srcRect t="6283"/>
          <a:stretch/>
        </p:blipFill>
        <p:spPr>
          <a:xfrm>
            <a:off x="7586284" y="315419"/>
            <a:ext cx="941074" cy="872314"/>
          </a:xfrm>
          <a:prstGeom prst="rect">
            <a:avLst/>
          </a:prstGeom>
        </p:spPr>
      </p:pic>
      <p:pic>
        <p:nvPicPr>
          <p:cNvPr id="6" name="Picture 5">
            <a:extLst>
              <a:ext uri="{FF2B5EF4-FFF2-40B4-BE49-F238E27FC236}">
                <a16:creationId xmlns:a16="http://schemas.microsoft.com/office/drawing/2014/main" id="{E9D20BCA-3F2B-F20B-17BA-59EF13B88AB3}"/>
              </a:ext>
            </a:extLst>
          </p:cNvPr>
          <p:cNvPicPr>
            <a:picLocks noChangeAspect="1"/>
          </p:cNvPicPr>
          <p:nvPr/>
        </p:nvPicPr>
        <p:blipFill>
          <a:blip r:embed="rId3"/>
          <a:stretch>
            <a:fillRect/>
          </a:stretch>
        </p:blipFill>
        <p:spPr>
          <a:xfrm>
            <a:off x="3303021" y="133638"/>
            <a:ext cx="2792979" cy="1265196"/>
          </a:xfrm>
          <a:prstGeom prst="rect">
            <a:avLst/>
          </a:prstGeom>
        </p:spPr>
      </p:pic>
      <p:sp>
        <p:nvSpPr>
          <p:cNvPr id="7" name="Rectangle 2">
            <a:extLst>
              <a:ext uri="{FF2B5EF4-FFF2-40B4-BE49-F238E27FC236}">
                <a16:creationId xmlns:a16="http://schemas.microsoft.com/office/drawing/2014/main" id="{ABBD2D69-4262-6EA7-B3DB-C6A5E28DD003}"/>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N"/>
          </a:p>
        </p:txBody>
      </p:sp>
      <p:pic>
        <p:nvPicPr>
          <p:cNvPr id="9" name="Picture 8">
            <a:extLst>
              <a:ext uri="{FF2B5EF4-FFF2-40B4-BE49-F238E27FC236}">
                <a16:creationId xmlns:a16="http://schemas.microsoft.com/office/drawing/2014/main" id="{E8C2AAD8-1F34-F3CD-0B21-4477D6A34865}"/>
              </a:ext>
            </a:extLst>
          </p:cNvPr>
          <p:cNvPicPr>
            <a:picLocks noChangeAspect="1"/>
          </p:cNvPicPr>
          <p:nvPr/>
        </p:nvPicPr>
        <p:blipFill>
          <a:blip r:embed="rId4" cstate="print"/>
          <a:stretch>
            <a:fillRect/>
          </a:stretch>
        </p:blipFill>
        <p:spPr>
          <a:xfrm>
            <a:off x="894272" y="345579"/>
            <a:ext cx="914400" cy="760730"/>
          </a:xfrm>
          <a:prstGeom prst="rect">
            <a:avLst/>
          </a:prstGeom>
        </p:spPr>
      </p:pic>
      <p:pic>
        <p:nvPicPr>
          <p:cNvPr id="10" name="Picture 9" descr="Shape  Description automatically generated with low confidence">
            <a:extLst>
              <a:ext uri="{FF2B5EF4-FFF2-40B4-BE49-F238E27FC236}">
                <a16:creationId xmlns:a16="http://schemas.microsoft.com/office/drawing/2014/main" id="{B3C8C0FD-4CE3-11C0-5D06-3F12F029023C}"/>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267615" y="340666"/>
            <a:ext cx="825955" cy="825955"/>
          </a:xfrm>
          <a:prstGeom prst="rect">
            <a:avLst/>
          </a:prstGeom>
        </p:spPr>
      </p:pic>
      <p:sp>
        <p:nvSpPr>
          <p:cNvPr id="11" name="Slide Number Placeholder 10">
            <a:extLst>
              <a:ext uri="{FF2B5EF4-FFF2-40B4-BE49-F238E27FC236}">
                <a16:creationId xmlns:a16="http://schemas.microsoft.com/office/drawing/2014/main" id="{85964B35-C009-1FF9-F263-1BC50F9AD1DE}"/>
              </a:ext>
            </a:extLst>
          </p:cNvPr>
          <p:cNvSpPr>
            <a:spLocks noGrp="1"/>
          </p:cNvSpPr>
          <p:nvPr>
            <p:ph type="sldNum" sz="quarter" idx="12"/>
          </p:nvPr>
        </p:nvSpPr>
        <p:spPr/>
        <p:txBody>
          <a:bodyPr/>
          <a:lstStyle/>
          <a:p>
            <a:fld id="{2A59B5E6-6DCD-43FB-86F2-B2E07A3EF699}" type="slidenum">
              <a:rPr lang="en-IN" smtClean="0"/>
              <a:t>1</a:t>
            </a:fld>
            <a:endParaRPr lang="en-IN"/>
          </a:p>
        </p:txBody>
      </p:sp>
    </p:spTree>
    <p:extLst>
      <p:ext uri="{BB962C8B-B14F-4D97-AF65-F5344CB8AC3E}">
        <p14:creationId xmlns:p14="http://schemas.microsoft.com/office/powerpoint/2010/main" val="38828927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4C43246-AC80-B681-2876-94C35B5D155C}"/>
              </a:ext>
            </a:extLst>
          </p:cNvPr>
          <p:cNvSpPr txBox="1"/>
          <p:nvPr/>
        </p:nvSpPr>
        <p:spPr>
          <a:xfrm>
            <a:off x="838200" y="6417603"/>
            <a:ext cx="10515600" cy="338554"/>
          </a:xfrm>
          <a:prstGeom prst="rect">
            <a:avLst/>
          </a:prstGeom>
          <a:noFill/>
        </p:spPr>
        <p:txBody>
          <a:bodyPr wrap="square" rtlCol="0">
            <a:spAutoFit/>
          </a:bodyPr>
          <a:lstStyle/>
          <a:p>
            <a:pPr algn="ctr"/>
            <a:r>
              <a:rPr lang="en-US" sz="1600" b="1" i="1" dirty="0">
                <a:solidFill>
                  <a:srgbClr val="002060"/>
                </a:solidFill>
              </a:rPr>
              <a:t>Public Health Leadership &amp; Management Training</a:t>
            </a:r>
            <a:endParaRPr lang="en-IN" sz="1600" b="1" i="1" dirty="0">
              <a:solidFill>
                <a:srgbClr val="002060"/>
              </a:solidFill>
            </a:endParaRPr>
          </a:p>
        </p:txBody>
      </p:sp>
      <p:graphicFrame>
        <p:nvGraphicFramePr>
          <p:cNvPr id="2" name="Table 1">
            <a:extLst>
              <a:ext uri="{FF2B5EF4-FFF2-40B4-BE49-F238E27FC236}">
                <a16:creationId xmlns:a16="http://schemas.microsoft.com/office/drawing/2014/main" id="{D74AD7A2-CC58-EBAF-C184-8684DC26AD1A}"/>
              </a:ext>
            </a:extLst>
          </p:cNvPr>
          <p:cNvGraphicFramePr>
            <a:graphicFrameLocks noGrp="1"/>
          </p:cNvGraphicFramePr>
          <p:nvPr>
            <p:extLst>
              <p:ext uri="{D42A27DB-BD31-4B8C-83A1-F6EECF244321}">
                <p14:modId xmlns:p14="http://schemas.microsoft.com/office/powerpoint/2010/main" val="1066742609"/>
              </p:ext>
            </p:extLst>
          </p:nvPr>
        </p:nvGraphicFramePr>
        <p:xfrm>
          <a:off x="671119" y="536895"/>
          <a:ext cx="11165747" cy="5461232"/>
        </p:xfrm>
        <a:graphic>
          <a:graphicData uri="http://schemas.openxmlformats.org/drawingml/2006/table">
            <a:tbl>
              <a:tblPr/>
              <a:tblGrid>
                <a:gridCol w="2038962">
                  <a:extLst>
                    <a:ext uri="{9D8B030D-6E8A-4147-A177-3AD203B41FA5}">
                      <a16:colId xmlns:a16="http://schemas.microsoft.com/office/drawing/2014/main" val="4234173953"/>
                    </a:ext>
                  </a:extLst>
                </a:gridCol>
                <a:gridCol w="3106990">
                  <a:extLst>
                    <a:ext uri="{9D8B030D-6E8A-4147-A177-3AD203B41FA5}">
                      <a16:colId xmlns:a16="http://schemas.microsoft.com/office/drawing/2014/main" val="222640856"/>
                    </a:ext>
                  </a:extLst>
                </a:gridCol>
                <a:gridCol w="3398271">
                  <a:extLst>
                    <a:ext uri="{9D8B030D-6E8A-4147-A177-3AD203B41FA5}">
                      <a16:colId xmlns:a16="http://schemas.microsoft.com/office/drawing/2014/main" val="312143024"/>
                    </a:ext>
                  </a:extLst>
                </a:gridCol>
                <a:gridCol w="2621524">
                  <a:extLst>
                    <a:ext uri="{9D8B030D-6E8A-4147-A177-3AD203B41FA5}">
                      <a16:colId xmlns:a16="http://schemas.microsoft.com/office/drawing/2014/main" val="1550597386"/>
                    </a:ext>
                  </a:extLst>
                </a:gridCol>
              </a:tblGrid>
              <a:tr h="418148">
                <a:tc gridSpan="4">
                  <a:txBody>
                    <a:bodyPr/>
                    <a:lstStyle/>
                    <a:p>
                      <a:pPr rtl="0" fontAlgn="ctr"/>
                      <a:r>
                        <a:rPr lang="en-US" sz="1600" b="1" dirty="0">
                          <a:effectLst/>
                          <a:latin typeface="Calibri" panose="020F0502020204030204" pitchFamily="34" charset="0"/>
                        </a:rPr>
                        <a:t>Tracking of children found unimmunized in last 3 months- Saharanpur</a:t>
                      </a:r>
                    </a:p>
                  </a:txBody>
                  <a:tcPr marL="11674" marR="11674" marT="7783" marB="77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6B26B"/>
                    </a:solidFill>
                  </a:tcPr>
                </a:tc>
                <a:tc hMerge="1">
                  <a:txBody>
                    <a:bodyPr/>
                    <a:lstStyle/>
                    <a:p>
                      <a:endParaRPr lang="en-US"/>
                    </a:p>
                  </a:txBody>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extLst>
                  <a:ext uri="{0D108BD9-81ED-4DB2-BD59-A6C34878D82A}">
                    <a16:rowId xmlns:a16="http://schemas.microsoft.com/office/drawing/2014/main" val="2103280266"/>
                  </a:ext>
                </a:extLst>
              </a:tr>
              <a:tr h="712941">
                <a:tc>
                  <a:txBody>
                    <a:bodyPr/>
                    <a:lstStyle/>
                    <a:p>
                      <a:pPr algn="ctr" rtl="0" fontAlgn="ctr"/>
                      <a:r>
                        <a:rPr lang="en-US" sz="1400" b="1" dirty="0">
                          <a:effectLst/>
                          <a:latin typeface="Calibri" panose="020F0502020204030204" pitchFamily="34" charset="0"/>
                        </a:rPr>
                        <a:t>Name of Block/UPHC</a:t>
                      </a:r>
                    </a:p>
                  </a:txBody>
                  <a:tcPr marL="11674" marR="11674" marT="7783" marB="77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6B26B"/>
                    </a:solidFill>
                  </a:tcPr>
                </a:tc>
                <a:tc>
                  <a:txBody>
                    <a:bodyPr/>
                    <a:lstStyle/>
                    <a:p>
                      <a:pPr algn="ctr" rtl="0" fontAlgn="ctr"/>
                      <a:r>
                        <a:rPr lang="en-US" sz="1400" b="1" dirty="0">
                          <a:effectLst/>
                          <a:latin typeface="Calibri" panose="020F0502020204030204" pitchFamily="34" charset="0"/>
                        </a:rPr>
                        <a:t>No. Of children found unimmunized in last 3 months</a:t>
                      </a:r>
                    </a:p>
                  </a:txBody>
                  <a:tcPr marL="11674" marR="11674" marT="7783" marB="77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6B26B"/>
                    </a:solidFill>
                  </a:tcPr>
                </a:tc>
                <a:tc>
                  <a:txBody>
                    <a:bodyPr/>
                    <a:lstStyle/>
                    <a:p>
                      <a:pPr algn="ctr" rtl="0" fontAlgn="ctr"/>
                      <a:r>
                        <a:rPr lang="en-US" sz="1400" b="1" dirty="0">
                          <a:effectLst/>
                          <a:latin typeface="Calibri" panose="020F0502020204030204" pitchFamily="34" charset="0"/>
                        </a:rPr>
                        <a:t>No. Of these unimmunized children immunized after planning</a:t>
                      </a:r>
                    </a:p>
                  </a:txBody>
                  <a:tcPr marL="11674" marR="11674" marT="7783" marB="77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F6B26B"/>
                    </a:solidFill>
                  </a:tcPr>
                </a:tc>
                <a:tc>
                  <a:txBody>
                    <a:bodyPr/>
                    <a:lstStyle/>
                    <a:p>
                      <a:pPr algn="ctr" rtl="0" fontAlgn="ctr"/>
                      <a:r>
                        <a:rPr lang="en-US" sz="1400" b="1">
                          <a:effectLst/>
                          <a:latin typeface="Calibri" panose="020F0502020204030204" pitchFamily="34" charset="0"/>
                        </a:rPr>
                        <a:t>No. Of Remaining unimmunized children</a:t>
                      </a:r>
                    </a:p>
                  </a:txBody>
                  <a:tcPr marL="11674" marR="11674" marT="7783" marB="778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6B26B"/>
                    </a:solidFill>
                  </a:tcPr>
                </a:tc>
                <a:extLst>
                  <a:ext uri="{0D108BD9-81ED-4DB2-BD59-A6C34878D82A}">
                    <a16:rowId xmlns:a16="http://schemas.microsoft.com/office/drawing/2014/main" val="3391439597"/>
                  </a:ext>
                </a:extLst>
              </a:tr>
              <a:tr h="319883">
                <a:tc>
                  <a:txBody>
                    <a:bodyPr/>
                    <a:lstStyle/>
                    <a:p>
                      <a:pPr rtl="0" fontAlgn="b"/>
                      <a:r>
                        <a:rPr lang="en-US" sz="1200" b="0" dirty="0">
                          <a:effectLst/>
                          <a:latin typeface="Calibri" panose="020F0502020204030204" pitchFamily="34" charset="0"/>
                        </a:rPr>
                        <a:t>Deoband</a:t>
                      </a:r>
                    </a:p>
                  </a:txBody>
                  <a:tcPr marL="11674" marR="11674" marT="7783" marB="7783"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sz="1050" b="1" dirty="0">
                          <a:effectLst/>
                          <a:latin typeface="10"/>
                        </a:rPr>
                        <a:t>472</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rtl="0" fontAlgn="ctr"/>
                      <a:r>
                        <a:rPr lang="en-US" sz="1050" b="1">
                          <a:effectLst/>
                          <a:latin typeface="10"/>
                        </a:rPr>
                        <a:t>202</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r>
                        <a:rPr lang="en-US" sz="1050" b="1" dirty="0">
                          <a:effectLst/>
                          <a:latin typeface="10"/>
                        </a:rPr>
                        <a:t>270</a:t>
                      </a:r>
                    </a:p>
                  </a:txBody>
                  <a:tcPr marL="28575" marR="28575" marT="19050" marB="1905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129515241"/>
                  </a:ext>
                </a:extLst>
              </a:tr>
              <a:tr h="319883">
                <a:tc>
                  <a:txBody>
                    <a:bodyPr/>
                    <a:lstStyle/>
                    <a:p>
                      <a:pPr rtl="0" fontAlgn="b"/>
                      <a:r>
                        <a:rPr lang="en-US" sz="1200" b="0" dirty="0" err="1">
                          <a:effectLst/>
                          <a:latin typeface="Calibri" panose="020F0502020204030204" pitchFamily="34" charset="0"/>
                        </a:rPr>
                        <a:t>Gangoh</a:t>
                      </a:r>
                      <a:endParaRPr lang="en-US" sz="1200" b="0" dirty="0">
                        <a:effectLst/>
                        <a:latin typeface="Calibri" panose="020F0502020204030204" pitchFamily="34" charset="0"/>
                      </a:endParaRPr>
                    </a:p>
                  </a:txBody>
                  <a:tcPr marL="11674" marR="11674" marT="7783" marB="7783"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sz="1050" b="1" dirty="0">
                          <a:effectLst/>
                          <a:latin typeface="10"/>
                        </a:rPr>
                        <a:t>143</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rtl="0" fontAlgn="ctr"/>
                      <a:r>
                        <a:rPr lang="en-US" sz="1050" b="1" dirty="0">
                          <a:effectLst/>
                          <a:latin typeface="10"/>
                        </a:rPr>
                        <a:t>28</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b"/>
                      <a:r>
                        <a:rPr lang="en-US" sz="1050" b="1" dirty="0">
                          <a:effectLst/>
                          <a:latin typeface="10"/>
                        </a:rPr>
                        <a:t>115</a:t>
                      </a:r>
                    </a:p>
                  </a:txBody>
                  <a:tcPr marL="28575" marR="28575" marT="19050" marB="1905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34822672"/>
                  </a:ext>
                </a:extLst>
              </a:tr>
              <a:tr h="319883">
                <a:tc>
                  <a:txBody>
                    <a:bodyPr/>
                    <a:lstStyle/>
                    <a:p>
                      <a:pPr rtl="0" fontAlgn="b"/>
                      <a:r>
                        <a:rPr lang="en-US" sz="1200" b="0" dirty="0">
                          <a:effectLst/>
                          <a:latin typeface="Calibri" panose="020F0502020204030204" pitchFamily="34" charset="0"/>
                        </a:rPr>
                        <a:t>Muzaffarabad</a:t>
                      </a:r>
                    </a:p>
                  </a:txBody>
                  <a:tcPr marL="11674" marR="11674" marT="7783" marB="7783"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sz="1050" b="1" dirty="0">
                          <a:effectLst/>
                          <a:latin typeface="10"/>
                        </a:rPr>
                        <a:t>128</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sz="1050" b="1" dirty="0">
                          <a:effectLst/>
                          <a:latin typeface="10"/>
                        </a:rPr>
                        <a:t>68</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r>
                        <a:rPr lang="en-US" sz="1050" b="1" dirty="0">
                          <a:effectLst/>
                          <a:latin typeface="10"/>
                        </a:rPr>
                        <a:t>60</a:t>
                      </a:r>
                    </a:p>
                  </a:txBody>
                  <a:tcPr marL="28575" marR="28575" marT="19050" marB="1905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35296417"/>
                  </a:ext>
                </a:extLst>
              </a:tr>
              <a:tr h="319883">
                <a:tc>
                  <a:txBody>
                    <a:bodyPr/>
                    <a:lstStyle/>
                    <a:p>
                      <a:pPr rtl="0" fontAlgn="b"/>
                      <a:r>
                        <a:rPr lang="en-US" sz="1200" b="0" dirty="0" err="1">
                          <a:effectLst/>
                          <a:latin typeface="Calibri" panose="020F0502020204030204" pitchFamily="34" charset="0"/>
                        </a:rPr>
                        <a:t>Nagal</a:t>
                      </a:r>
                      <a:endParaRPr lang="en-US" sz="1200" b="0" dirty="0">
                        <a:effectLst/>
                        <a:latin typeface="Calibri" panose="020F0502020204030204" pitchFamily="34" charset="0"/>
                      </a:endParaRPr>
                    </a:p>
                  </a:txBody>
                  <a:tcPr marL="11674" marR="11674" marT="7783" marB="7783"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sz="1050" b="1" dirty="0">
                          <a:effectLst/>
                          <a:latin typeface="10"/>
                        </a:rPr>
                        <a:t>115</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sz="1050" b="1" dirty="0">
                          <a:effectLst/>
                          <a:latin typeface="10"/>
                        </a:rPr>
                        <a:t>53</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r>
                        <a:rPr lang="en-US" sz="1050" b="1" dirty="0">
                          <a:effectLst/>
                          <a:latin typeface="10"/>
                        </a:rPr>
                        <a:t>62</a:t>
                      </a:r>
                    </a:p>
                  </a:txBody>
                  <a:tcPr marL="28575" marR="28575" marT="19050" marB="1905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08041507"/>
                  </a:ext>
                </a:extLst>
              </a:tr>
              <a:tr h="319883">
                <a:tc>
                  <a:txBody>
                    <a:bodyPr/>
                    <a:lstStyle/>
                    <a:p>
                      <a:pPr rtl="0" fontAlgn="b"/>
                      <a:r>
                        <a:rPr lang="en-US" sz="1200" b="0" dirty="0" err="1">
                          <a:effectLst/>
                          <a:latin typeface="Calibri" panose="020F0502020204030204" pitchFamily="34" charset="0"/>
                        </a:rPr>
                        <a:t>Nakur</a:t>
                      </a:r>
                      <a:endParaRPr lang="en-US" sz="1200" b="0" dirty="0">
                        <a:effectLst/>
                        <a:latin typeface="Calibri" panose="020F0502020204030204" pitchFamily="34" charset="0"/>
                      </a:endParaRPr>
                    </a:p>
                  </a:txBody>
                  <a:tcPr marL="11674" marR="11674" marT="7783" marB="7783"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sz="1050" b="1" dirty="0">
                          <a:effectLst/>
                          <a:latin typeface="10"/>
                        </a:rPr>
                        <a:t>87</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sz="1050" b="1">
                          <a:effectLst/>
                          <a:latin typeface="10"/>
                        </a:rPr>
                        <a:t>57</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r>
                        <a:rPr lang="en-US" sz="1050" b="1" dirty="0">
                          <a:effectLst/>
                          <a:latin typeface="10"/>
                        </a:rPr>
                        <a:t>30</a:t>
                      </a:r>
                    </a:p>
                  </a:txBody>
                  <a:tcPr marL="28575" marR="28575" marT="19050" marB="1905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56578997"/>
                  </a:ext>
                </a:extLst>
              </a:tr>
              <a:tr h="319883">
                <a:tc>
                  <a:txBody>
                    <a:bodyPr/>
                    <a:lstStyle/>
                    <a:p>
                      <a:pPr rtl="0" fontAlgn="b"/>
                      <a:r>
                        <a:rPr lang="en-US" sz="1200" b="0" dirty="0" err="1">
                          <a:effectLst/>
                          <a:latin typeface="Calibri" panose="020F0502020204030204" pitchFamily="34" charset="0"/>
                        </a:rPr>
                        <a:t>Nanauta</a:t>
                      </a:r>
                      <a:endParaRPr lang="en-US" sz="1200" b="0" dirty="0">
                        <a:effectLst/>
                        <a:latin typeface="Calibri" panose="020F0502020204030204" pitchFamily="34" charset="0"/>
                      </a:endParaRPr>
                    </a:p>
                  </a:txBody>
                  <a:tcPr marL="11674" marR="11674" marT="7783" marB="7783"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sz="1050" b="1">
                          <a:effectLst/>
                          <a:latin typeface="10"/>
                        </a:rPr>
                        <a:t>153</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rtl="0" fontAlgn="ctr"/>
                      <a:r>
                        <a:rPr lang="en-US" sz="1050" b="1" dirty="0">
                          <a:effectLst/>
                          <a:latin typeface="10"/>
                        </a:rPr>
                        <a:t>126</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r>
                        <a:rPr lang="en-US" sz="1050" b="1" dirty="0">
                          <a:effectLst/>
                          <a:latin typeface="10"/>
                        </a:rPr>
                        <a:t>27</a:t>
                      </a:r>
                    </a:p>
                  </a:txBody>
                  <a:tcPr marL="28575" marR="28575" marT="19050" marB="1905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96869689"/>
                  </a:ext>
                </a:extLst>
              </a:tr>
              <a:tr h="319883">
                <a:tc>
                  <a:txBody>
                    <a:bodyPr/>
                    <a:lstStyle/>
                    <a:p>
                      <a:pPr rtl="0" fontAlgn="b"/>
                      <a:r>
                        <a:rPr lang="en-US" sz="1200" b="0" dirty="0" err="1">
                          <a:effectLst/>
                          <a:latin typeface="Calibri" panose="020F0502020204030204" pitchFamily="34" charset="0"/>
                        </a:rPr>
                        <a:t>Puwarka</a:t>
                      </a:r>
                      <a:endParaRPr lang="en-US" sz="1200" b="0" dirty="0">
                        <a:effectLst/>
                        <a:latin typeface="Calibri" panose="020F0502020204030204" pitchFamily="34" charset="0"/>
                      </a:endParaRPr>
                    </a:p>
                  </a:txBody>
                  <a:tcPr marL="11674" marR="11674" marT="7783" marB="7783"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sz="1050" b="1">
                          <a:effectLst/>
                          <a:latin typeface="10"/>
                        </a:rPr>
                        <a:t>114</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sz="1050" b="1">
                          <a:effectLst/>
                          <a:latin typeface="10"/>
                        </a:rPr>
                        <a:t>49</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r>
                        <a:rPr lang="en-US" sz="1050" b="1" dirty="0">
                          <a:effectLst/>
                          <a:latin typeface="10"/>
                        </a:rPr>
                        <a:t>65</a:t>
                      </a:r>
                    </a:p>
                  </a:txBody>
                  <a:tcPr marL="28575" marR="28575" marT="19050" marB="1905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92934920"/>
                  </a:ext>
                </a:extLst>
              </a:tr>
              <a:tr h="451064">
                <a:tc>
                  <a:txBody>
                    <a:bodyPr/>
                    <a:lstStyle/>
                    <a:p>
                      <a:pPr rtl="0" fontAlgn="b"/>
                      <a:r>
                        <a:rPr lang="en-US" sz="1200" b="0" dirty="0">
                          <a:effectLst/>
                          <a:latin typeface="Calibri" panose="020F0502020204030204" pitchFamily="34" charset="0"/>
                        </a:rPr>
                        <a:t>Rampur </a:t>
                      </a:r>
                      <a:r>
                        <a:rPr lang="en-US" sz="1200" b="0" dirty="0" err="1">
                          <a:effectLst/>
                          <a:latin typeface="Calibri" panose="020F0502020204030204" pitchFamily="34" charset="0"/>
                        </a:rPr>
                        <a:t>Maniharan</a:t>
                      </a:r>
                      <a:endParaRPr lang="en-US" sz="1200" b="0" dirty="0">
                        <a:effectLst/>
                        <a:latin typeface="Calibri" panose="020F0502020204030204" pitchFamily="34" charset="0"/>
                      </a:endParaRPr>
                    </a:p>
                  </a:txBody>
                  <a:tcPr marL="11674" marR="11674" marT="7783" marB="7783"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sz="1050" b="1">
                          <a:effectLst/>
                          <a:latin typeface="10"/>
                        </a:rPr>
                        <a:t>70</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sz="1050" b="1" dirty="0">
                          <a:effectLst/>
                          <a:latin typeface="10"/>
                        </a:rPr>
                        <a:t>26</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r>
                        <a:rPr lang="en-US" sz="1050" b="1" dirty="0">
                          <a:effectLst/>
                          <a:latin typeface="10"/>
                        </a:rPr>
                        <a:t>44</a:t>
                      </a:r>
                    </a:p>
                  </a:txBody>
                  <a:tcPr marL="28575" marR="28575" marT="19050" marB="1905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63644918"/>
                  </a:ext>
                </a:extLst>
              </a:tr>
              <a:tr h="319883">
                <a:tc>
                  <a:txBody>
                    <a:bodyPr/>
                    <a:lstStyle/>
                    <a:p>
                      <a:pPr rtl="0" fontAlgn="b"/>
                      <a:r>
                        <a:rPr lang="en-US" sz="1200" b="0">
                          <a:effectLst/>
                          <a:latin typeface="Calibri" panose="020F0502020204030204" pitchFamily="34" charset="0"/>
                        </a:rPr>
                        <a:t>Sadauli Kadeem</a:t>
                      </a:r>
                    </a:p>
                  </a:txBody>
                  <a:tcPr marL="11674" marR="11674" marT="7783" marB="7783"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sz="1050" b="1">
                          <a:effectLst/>
                          <a:latin typeface="10"/>
                        </a:rPr>
                        <a:t>176</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sz="1050" b="1">
                          <a:effectLst/>
                          <a:latin typeface="10"/>
                        </a:rPr>
                        <a:t>89</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r>
                        <a:rPr lang="en-US" sz="1050" b="1" dirty="0">
                          <a:effectLst/>
                          <a:latin typeface="10"/>
                        </a:rPr>
                        <a:t>87</a:t>
                      </a:r>
                    </a:p>
                  </a:txBody>
                  <a:tcPr marL="28575" marR="28575" marT="19050" marB="1905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5750018"/>
                  </a:ext>
                </a:extLst>
              </a:tr>
              <a:tr h="319883">
                <a:tc>
                  <a:txBody>
                    <a:bodyPr/>
                    <a:lstStyle/>
                    <a:p>
                      <a:pPr rtl="0" fontAlgn="b"/>
                      <a:r>
                        <a:rPr lang="en-US" sz="1200" b="0">
                          <a:effectLst/>
                          <a:latin typeface="Calibri" panose="020F0502020204030204" pitchFamily="34" charset="0"/>
                        </a:rPr>
                        <a:t>Sarsawan</a:t>
                      </a:r>
                    </a:p>
                  </a:txBody>
                  <a:tcPr marL="11674" marR="11674" marT="7783" marB="7783"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sz="1050" b="1">
                          <a:effectLst/>
                          <a:latin typeface="10"/>
                        </a:rPr>
                        <a:t>451</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rtl="0" fontAlgn="ctr"/>
                      <a:r>
                        <a:rPr lang="en-US" sz="1050" b="1" dirty="0">
                          <a:effectLst/>
                          <a:latin typeface="10"/>
                        </a:rPr>
                        <a:t>315</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r>
                        <a:rPr lang="en-US" sz="1050" b="1" dirty="0">
                          <a:effectLst/>
                          <a:latin typeface="10"/>
                        </a:rPr>
                        <a:t>136</a:t>
                      </a:r>
                    </a:p>
                  </a:txBody>
                  <a:tcPr marL="28575" marR="28575" marT="19050" marB="1905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586610535"/>
                  </a:ext>
                </a:extLst>
              </a:tr>
              <a:tr h="360366">
                <a:tc>
                  <a:txBody>
                    <a:bodyPr/>
                    <a:lstStyle/>
                    <a:p>
                      <a:pPr rtl="0" fontAlgn="b"/>
                      <a:r>
                        <a:rPr lang="en-US" sz="1200" b="0">
                          <a:effectLst/>
                          <a:latin typeface="Calibri" panose="020F0502020204030204" pitchFamily="34" charset="0"/>
                        </a:rPr>
                        <a:t>Saharanpur City</a:t>
                      </a:r>
                    </a:p>
                  </a:txBody>
                  <a:tcPr marL="11674" marR="11674" marT="7783" marB="7783"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sz="1050" b="1">
                          <a:effectLst/>
                          <a:latin typeface="10"/>
                        </a:rPr>
                        <a:t>1201</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rtl="0" fontAlgn="ctr"/>
                      <a:r>
                        <a:rPr lang="en-US" sz="1050" b="1" dirty="0">
                          <a:effectLst/>
                          <a:latin typeface="10"/>
                        </a:rPr>
                        <a:t>343</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r>
                        <a:rPr lang="en-US" sz="1050" b="1" dirty="0">
                          <a:effectLst/>
                          <a:latin typeface="10"/>
                        </a:rPr>
                        <a:t>858</a:t>
                      </a:r>
                    </a:p>
                  </a:txBody>
                  <a:tcPr marL="28575" marR="28575" marT="19050" marB="1905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672645564"/>
                  </a:ext>
                </a:extLst>
              </a:tr>
              <a:tr h="319883">
                <a:tc>
                  <a:txBody>
                    <a:bodyPr/>
                    <a:lstStyle/>
                    <a:p>
                      <a:pPr rtl="0" fontAlgn="b"/>
                      <a:r>
                        <a:rPr lang="en-US" sz="1200" b="0">
                          <a:effectLst/>
                          <a:latin typeface="Calibri" panose="020F0502020204030204" pitchFamily="34" charset="0"/>
                        </a:rPr>
                        <a:t>Sunehti</a:t>
                      </a:r>
                    </a:p>
                  </a:txBody>
                  <a:tcPr marL="11674" marR="11674" marT="7783" marB="7783"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sz="1050" b="1">
                          <a:effectLst/>
                          <a:latin typeface="10"/>
                        </a:rPr>
                        <a:t>87</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sz="1050" b="1" dirty="0">
                          <a:effectLst/>
                          <a:latin typeface="10"/>
                        </a:rPr>
                        <a:t>30</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
                      <a:r>
                        <a:rPr lang="en-US" sz="1050" b="1" dirty="0">
                          <a:effectLst/>
                          <a:latin typeface="10"/>
                        </a:rPr>
                        <a:t>57</a:t>
                      </a:r>
                    </a:p>
                  </a:txBody>
                  <a:tcPr marL="28575" marR="28575" marT="19050" marB="1905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5844454"/>
                  </a:ext>
                </a:extLst>
              </a:tr>
              <a:tr h="319883">
                <a:tc>
                  <a:txBody>
                    <a:bodyPr/>
                    <a:lstStyle/>
                    <a:p>
                      <a:pPr algn="ctr" rtl="0" fontAlgn="b"/>
                      <a:r>
                        <a:rPr lang="en-US" sz="1200" b="1">
                          <a:effectLst/>
                          <a:latin typeface="Calibri" panose="020F0502020204030204" pitchFamily="34" charset="0"/>
                        </a:rPr>
                        <a:t>Total</a:t>
                      </a:r>
                    </a:p>
                  </a:txBody>
                  <a:tcPr marL="11674" marR="11674" marT="7783" marB="7783"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6B26B"/>
                    </a:solidFill>
                  </a:tcPr>
                </a:tc>
                <a:tc>
                  <a:txBody>
                    <a:bodyPr/>
                    <a:lstStyle/>
                    <a:p>
                      <a:pPr algn="ctr" rtl="0" fontAlgn="ctr"/>
                      <a:r>
                        <a:rPr lang="en-US" sz="1050" b="1">
                          <a:effectLst/>
                          <a:latin typeface="10"/>
                        </a:rPr>
                        <a:t>3197</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6B26B"/>
                    </a:solidFill>
                  </a:tcPr>
                </a:tc>
                <a:tc>
                  <a:txBody>
                    <a:bodyPr/>
                    <a:lstStyle/>
                    <a:p>
                      <a:pPr algn="ctr" rtl="0" fontAlgn="ctr"/>
                      <a:r>
                        <a:rPr lang="en-US" sz="1050" b="1" dirty="0">
                          <a:effectLst/>
                          <a:latin typeface="10"/>
                        </a:rPr>
                        <a:t>1386</a:t>
                      </a:r>
                    </a:p>
                  </a:txBody>
                  <a:tcPr marL="28575" marR="28575"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6B26B"/>
                    </a:solidFill>
                  </a:tcPr>
                </a:tc>
                <a:tc>
                  <a:txBody>
                    <a:bodyPr/>
                    <a:lstStyle/>
                    <a:p>
                      <a:pPr algn="ctr" rtl="0" fontAlgn="b"/>
                      <a:r>
                        <a:rPr lang="en-US" sz="1050" b="1" dirty="0">
                          <a:effectLst/>
                          <a:latin typeface="10"/>
                        </a:rPr>
                        <a:t>1811</a:t>
                      </a:r>
                    </a:p>
                  </a:txBody>
                  <a:tcPr marL="28575" marR="28575" marT="19050" marB="1905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6B26B"/>
                    </a:solidFill>
                  </a:tcPr>
                </a:tc>
                <a:extLst>
                  <a:ext uri="{0D108BD9-81ED-4DB2-BD59-A6C34878D82A}">
                    <a16:rowId xmlns:a16="http://schemas.microsoft.com/office/drawing/2014/main" val="458224832"/>
                  </a:ext>
                </a:extLst>
              </a:tr>
            </a:tbl>
          </a:graphicData>
        </a:graphic>
      </p:graphicFrame>
      <p:sp>
        <p:nvSpPr>
          <p:cNvPr id="6" name="Slide Number Placeholder 5">
            <a:extLst>
              <a:ext uri="{FF2B5EF4-FFF2-40B4-BE49-F238E27FC236}">
                <a16:creationId xmlns:a16="http://schemas.microsoft.com/office/drawing/2014/main" id="{E8C111BF-3973-C046-B174-CC96790FF39B}"/>
              </a:ext>
            </a:extLst>
          </p:cNvPr>
          <p:cNvSpPr>
            <a:spLocks noGrp="1"/>
          </p:cNvSpPr>
          <p:nvPr>
            <p:ph type="sldNum" sz="quarter" idx="12"/>
          </p:nvPr>
        </p:nvSpPr>
        <p:spPr/>
        <p:txBody>
          <a:bodyPr/>
          <a:lstStyle/>
          <a:p>
            <a:fld id="{2A59B5E6-6DCD-43FB-86F2-B2E07A3EF699}" type="slidenum">
              <a:rPr lang="en-IN" smtClean="0"/>
              <a:t>10</a:t>
            </a:fld>
            <a:endParaRPr lang="en-IN"/>
          </a:p>
        </p:txBody>
      </p:sp>
    </p:spTree>
    <p:extLst>
      <p:ext uri="{BB962C8B-B14F-4D97-AF65-F5344CB8AC3E}">
        <p14:creationId xmlns:p14="http://schemas.microsoft.com/office/powerpoint/2010/main" val="10547360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4C43246-AC80-B681-2876-94C35B5D155C}"/>
              </a:ext>
            </a:extLst>
          </p:cNvPr>
          <p:cNvSpPr txBox="1"/>
          <p:nvPr/>
        </p:nvSpPr>
        <p:spPr>
          <a:xfrm>
            <a:off x="838200" y="6417603"/>
            <a:ext cx="10515600" cy="338554"/>
          </a:xfrm>
          <a:prstGeom prst="rect">
            <a:avLst/>
          </a:prstGeom>
          <a:noFill/>
        </p:spPr>
        <p:txBody>
          <a:bodyPr wrap="square" rtlCol="0">
            <a:spAutoFit/>
          </a:bodyPr>
          <a:lstStyle/>
          <a:p>
            <a:pPr algn="ctr"/>
            <a:r>
              <a:rPr lang="en-US" sz="1600" b="1" i="1" dirty="0">
                <a:solidFill>
                  <a:srgbClr val="002060"/>
                </a:solidFill>
              </a:rPr>
              <a:t>Public Health Leadership &amp; Management Training</a:t>
            </a:r>
            <a:endParaRPr lang="en-IN" sz="1600" b="1" i="1" dirty="0">
              <a:solidFill>
                <a:srgbClr val="002060"/>
              </a:solidFill>
            </a:endParaRPr>
          </a:p>
        </p:txBody>
      </p:sp>
      <p:sp>
        <p:nvSpPr>
          <p:cNvPr id="6" name="Title 1">
            <a:extLst>
              <a:ext uri="{FF2B5EF4-FFF2-40B4-BE49-F238E27FC236}">
                <a16:creationId xmlns:a16="http://schemas.microsoft.com/office/drawing/2014/main" id="{903F24E0-A644-8236-A3DD-DD16F48D5613}"/>
              </a:ext>
            </a:extLst>
          </p:cNvPr>
          <p:cNvSpPr txBox="1">
            <a:spLocks/>
          </p:cNvSpPr>
          <p:nvPr/>
        </p:nvSpPr>
        <p:spPr>
          <a:xfrm>
            <a:off x="935182" y="193569"/>
            <a:ext cx="10418618" cy="712444"/>
          </a:xfrm>
          <a:prstGeom prst="rect">
            <a:avLst/>
          </a:prstGeom>
          <a:solidFill>
            <a:schemeClr val="accent2">
              <a:lumMod val="50000"/>
            </a:schemeClr>
          </a:solidFill>
          <a:ln w="12700">
            <a:solidFill>
              <a:schemeClr val="tx1"/>
            </a:solidFill>
          </a:ln>
        </p:spPr>
        <p:txBody>
          <a:bodyPr vert="horz" lIns="91440" tIns="45720" rIns="91440" bIns="45720" rtlCol="0" anchor="ctr">
            <a:normAutofit fontScale="85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dirty="0">
                <a:solidFill>
                  <a:schemeClr val="bg1">
                    <a:lumMod val="95000"/>
                  </a:schemeClr>
                </a:solidFill>
              </a:rPr>
              <a:t>% Supervision done by Govt. official at Session site </a:t>
            </a:r>
          </a:p>
        </p:txBody>
      </p:sp>
      <p:graphicFrame>
        <p:nvGraphicFramePr>
          <p:cNvPr id="7" name="Content Placeholder 3">
            <a:extLst>
              <a:ext uri="{FF2B5EF4-FFF2-40B4-BE49-F238E27FC236}">
                <a16:creationId xmlns:a16="http://schemas.microsoft.com/office/drawing/2014/main" id="{0E2DEE52-C79B-A1A3-3D5C-D5FB10CF5496}"/>
              </a:ext>
            </a:extLst>
          </p:cNvPr>
          <p:cNvGraphicFramePr>
            <a:graphicFrameLocks/>
          </p:cNvGraphicFramePr>
          <p:nvPr>
            <p:extLst>
              <p:ext uri="{D42A27DB-BD31-4B8C-83A1-F6EECF244321}">
                <p14:modId xmlns:p14="http://schemas.microsoft.com/office/powerpoint/2010/main" val="3982966992"/>
              </p:ext>
            </p:extLst>
          </p:nvPr>
        </p:nvGraphicFramePr>
        <p:xfrm>
          <a:off x="1452694" y="1100480"/>
          <a:ext cx="8755185" cy="5317123"/>
        </p:xfrm>
        <a:graphic>
          <a:graphicData uri="http://schemas.openxmlformats.org/drawingml/2006/chart">
            <c:chart xmlns:c="http://schemas.openxmlformats.org/drawingml/2006/chart" xmlns:r="http://schemas.openxmlformats.org/officeDocument/2006/relationships" r:id="rId2"/>
          </a:graphicData>
        </a:graphic>
      </p:graphicFrame>
      <p:sp>
        <p:nvSpPr>
          <p:cNvPr id="8" name="Oval 7">
            <a:extLst>
              <a:ext uri="{FF2B5EF4-FFF2-40B4-BE49-F238E27FC236}">
                <a16:creationId xmlns:a16="http://schemas.microsoft.com/office/drawing/2014/main" id="{480A3894-0A04-BC65-E2D0-726154639419}"/>
              </a:ext>
            </a:extLst>
          </p:cNvPr>
          <p:cNvSpPr/>
          <p:nvPr/>
        </p:nvSpPr>
        <p:spPr>
          <a:xfrm>
            <a:off x="8958044" y="1253792"/>
            <a:ext cx="1447800" cy="6858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rPr>
              <a:t>U.P. 55%</a:t>
            </a:r>
            <a:endParaRPr lang="en-IN" b="1" dirty="0">
              <a:solidFill>
                <a:schemeClr val="tx1"/>
              </a:solidFill>
            </a:endParaRPr>
          </a:p>
        </p:txBody>
      </p:sp>
      <p:sp>
        <p:nvSpPr>
          <p:cNvPr id="9" name="Rectangle 8">
            <a:extLst>
              <a:ext uri="{FF2B5EF4-FFF2-40B4-BE49-F238E27FC236}">
                <a16:creationId xmlns:a16="http://schemas.microsoft.com/office/drawing/2014/main" id="{B8E87665-D206-2FE6-D37C-E5108B2D04E6}"/>
              </a:ext>
            </a:extLst>
          </p:cNvPr>
          <p:cNvSpPr/>
          <p:nvPr/>
        </p:nvSpPr>
        <p:spPr>
          <a:xfrm>
            <a:off x="9209713" y="5765361"/>
            <a:ext cx="2895601" cy="4572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tx1"/>
                </a:solidFill>
              </a:rPr>
              <a:t>WHO Monitoring data as on April- 2023</a:t>
            </a:r>
          </a:p>
        </p:txBody>
      </p:sp>
      <p:sp>
        <p:nvSpPr>
          <p:cNvPr id="5" name="Slide Number Placeholder 4">
            <a:extLst>
              <a:ext uri="{FF2B5EF4-FFF2-40B4-BE49-F238E27FC236}">
                <a16:creationId xmlns:a16="http://schemas.microsoft.com/office/drawing/2014/main" id="{6917758D-BD95-1B5D-071F-D76E9E3E6787}"/>
              </a:ext>
            </a:extLst>
          </p:cNvPr>
          <p:cNvSpPr>
            <a:spLocks noGrp="1"/>
          </p:cNvSpPr>
          <p:nvPr>
            <p:ph type="sldNum" sz="quarter" idx="12"/>
          </p:nvPr>
        </p:nvSpPr>
        <p:spPr/>
        <p:txBody>
          <a:bodyPr/>
          <a:lstStyle/>
          <a:p>
            <a:fld id="{2A59B5E6-6DCD-43FB-86F2-B2E07A3EF699}" type="slidenum">
              <a:rPr lang="en-IN" smtClean="0"/>
              <a:t>11</a:t>
            </a:fld>
            <a:endParaRPr lang="en-IN"/>
          </a:p>
        </p:txBody>
      </p:sp>
    </p:spTree>
    <p:extLst>
      <p:ext uri="{BB962C8B-B14F-4D97-AF65-F5344CB8AC3E}">
        <p14:creationId xmlns:p14="http://schemas.microsoft.com/office/powerpoint/2010/main" val="18469814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4C43246-AC80-B681-2876-94C35B5D155C}"/>
              </a:ext>
            </a:extLst>
          </p:cNvPr>
          <p:cNvSpPr txBox="1"/>
          <p:nvPr/>
        </p:nvSpPr>
        <p:spPr>
          <a:xfrm>
            <a:off x="838200" y="6417603"/>
            <a:ext cx="10515600" cy="338554"/>
          </a:xfrm>
          <a:prstGeom prst="rect">
            <a:avLst/>
          </a:prstGeom>
          <a:noFill/>
        </p:spPr>
        <p:txBody>
          <a:bodyPr wrap="square" rtlCol="0">
            <a:spAutoFit/>
          </a:bodyPr>
          <a:lstStyle/>
          <a:p>
            <a:pPr algn="ctr"/>
            <a:r>
              <a:rPr lang="en-US" sz="1600" b="1" i="1" dirty="0">
                <a:solidFill>
                  <a:srgbClr val="002060"/>
                </a:solidFill>
              </a:rPr>
              <a:t>Public Health Leadership &amp; Management Training</a:t>
            </a:r>
            <a:endParaRPr lang="en-IN" sz="1600" b="1" i="1" dirty="0">
              <a:solidFill>
                <a:srgbClr val="002060"/>
              </a:solidFill>
            </a:endParaRPr>
          </a:p>
        </p:txBody>
      </p:sp>
      <p:sp>
        <p:nvSpPr>
          <p:cNvPr id="6" name="Title 1">
            <a:extLst>
              <a:ext uri="{FF2B5EF4-FFF2-40B4-BE49-F238E27FC236}">
                <a16:creationId xmlns:a16="http://schemas.microsoft.com/office/drawing/2014/main" id="{E4AAE7F6-8B54-8D3B-CF18-E9BC4C13A1DF}"/>
              </a:ext>
            </a:extLst>
          </p:cNvPr>
          <p:cNvSpPr txBox="1">
            <a:spLocks/>
          </p:cNvSpPr>
          <p:nvPr/>
        </p:nvSpPr>
        <p:spPr>
          <a:xfrm>
            <a:off x="278934" y="176791"/>
            <a:ext cx="11817988" cy="712444"/>
          </a:xfrm>
          <a:prstGeom prst="rect">
            <a:avLst/>
          </a:prstGeom>
          <a:solidFill>
            <a:schemeClr val="accent2">
              <a:lumMod val="50000"/>
            </a:schemeClr>
          </a:solidFill>
          <a:ln w="12700">
            <a:solidFill>
              <a:schemeClr val="tx1"/>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dirty="0">
                <a:solidFill>
                  <a:schemeClr val="bg1">
                    <a:lumMod val="95000"/>
                  </a:schemeClr>
                </a:solidFill>
              </a:rPr>
              <a:t>% Supervision done by Govt. official at Session site </a:t>
            </a:r>
          </a:p>
        </p:txBody>
      </p:sp>
      <p:graphicFrame>
        <p:nvGraphicFramePr>
          <p:cNvPr id="7" name="Table 6">
            <a:extLst>
              <a:ext uri="{FF2B5EF4-FFF2-40B4-BE49-F238E27FC236}">
                <a16:creationId xmlns:a16="http://schemas.microsoft.com/office/drawing/2014/main" id="{C5130298-724C-2474-46EA-27FA6EDD9E89}"/>
              </a:ext>
            </a:extLst>
          </p:cNvPr>
          <p:cNvGraphicFramePr>
            <a:graphicFrameLocks noGrp="1"/>
          </p:cNvGraphicFramePr>
          <p:nvPr>
            <p:extLst>
              <p:ext uri="{D42A27DB-BD31-4B8C-83A1-F6EECF244321}">
                <p14:modId xmlns:p14="http://schemas.microsoft.com/office/powerpoint/2010/main" val="1679119070"/>
              </p:ext>
            </p:extLst>
          </p:nvPr>
        </p:nvGraphicFramePr>
        <p:xfrm>
          <a:off x="278934" y="1043730"/>
          <a:ext cx="11817989" cy="2133600"/>
        </p:xfrm>
        <a:graphic>
          <a:graphicData uri="http://schemas.openxmlformats.org/drawingml/2006/table">
            <a:tbl>
              <a:tblPr/>
              <a:tblGrid>
                <a:gridCol w="822122">
                  <a:extLst>
                    <a:ext uri="{9D8B030D-6E8A-4147-A177-3AD203B41FA5}">
                      <a16:colId xmlns:a16="http://schemas.microsoft.com/office/drawing/2014/main" val="2042625528"/>
                    </a:ext>
                  </a:extLst>
                </a:gridCol>
                <a:gridCol w="1233181">
                  <a:extLst>
                    <a:ext uri="{9D8B030D-6E8A-4147-A177-3AD203B41FA5}">
                      <a16:colId xmlns:a16="http://schemas.microsoft.com/office/drawing/2014/main" val="2189187496"/>
                    </a:ext>
                  </a:extLst>
                </a:gridCol>
                <a:gridCol w="992208">
                  <a:extLst>
                    <a:ext uri="{9D8B030D-6E8A-4147-A177-3AD203B41FA5}">
                      <a16:colId xmlns:a16="http://schemas.microsoft.com/office/drawing/2014/main" val="50740186"/>
                    </a:ext>
                  </a:extLst>
                </a:gridCol>
                <a:gridCol w="717062">
                  <a:extLst>
                    <a:ext uri="{9D8B030D-6E8A-4147-A177-3AD203B41FA5}">
                      <a16:colId xmlns:a16="http://schemas.microsoft.com/office/drawing/2014/main" val="184271505"/>
                    </a:ext>
                  </a:extLst>
                </a:gridCol>
                <a:gridCol w="882797">
                  <a:extLst>
                    <a:ext uri="{9D8B030D-6E8A-4147-A177-3AD203B41FA5}">
                      <a16:colId xmlns:a16="http://schemas.microsoft.com/office/drawing/2014/main" val="3850387739"/>
                    </a:ext>
                  </a:extLst>
                </a:gridCol>
                <a:gridCol w="799182">
                  <a:extLst>
                    <a:ext uri="{9D8B030D-6E8A-4147-A177-3AD203B41FA5}">
                      <a16:colId xmlns:a16="http://schemas.microsoft.com/office/drawing/2014/main" val="754280367"/>
                    </a:ext>
                  </a:extLst>
                </a:gridCol>
                <a:gridCol w="719356">
                  <a:extLst>
                    <a:ext uri="{9D8B030D-6E8A-4147-A177-3AD203B41FA5}">
                      <a16:colId xmlns:a16="http://schemas.microsoft.com/office/drawing/2014/main" val="3636067139"/>
                    </a:ext>
                  </a:extLst>
                </a:gridCol>
                <a:gridCol w="632647">
                  <a:extLst>
                    <a:ext uri="{9D8B030D-6E8A-4147-A177-3AD203B41FA5}">
                      <a16:colId xmlns:a16="http://schemas.microsoft.com/office/drawing/2014/main" val="1124003864"/>
                    </a:ext>
                  </a:extLst>
                </a:gridCol>
                <a:gridCol w="717062">
                  <a:extLst>
                    <a:ext uri="{9D8B030D-6E8A-4147-A177-3AD203B41FA5}">
                      <a16:colId xmlns:a16="http://schemas.microsoft.com/office/drawing/2014/main" val="4156846268"/>
                    </a:ext>
                  </a:extLst>
                </a:gridCol>
                <a:gridCol w="717062">
                  <a:extLst>
                    <a:ext uri="{9D8B030D-6E8A-4147-A177-3AD203B41FA5}">
                      <a16:colId xmlns:a16="http://schemas.microsoft.com/office/drawing/2014/main" val="2615250036"/>
                    </a:ext>
                  </a:extLst>
                </a:gridCol>
                <a:gridCol w="717062">
                  <a:extLst>
                    <a:ext uri="{9D8B030D-6E8A-4147-A177-3AD203B41FA5}">
                      <a16:colId xmlns:a16="http://schemas.microsoft.com/office/drawing/2014/main" val="1935472453"/>
                    </a:ext>
                  </a:extLst>
                </a:gridCol>
                <a:gridCol w="717062">
                  <a:extLst>
                    <a:ext uri="{9D8B030D-6E8A-4147-A177-3AD203B41FA5}">
                      <a16:colId xmlns:a16="http://schemas.microsoft.com/office/drawing/2014/main" val="2187466254"/>
                    </a:ext>
                  </a:extLst>
                </a:gridCol>
                <a:gridCol w="717062">
                  <a:extLst>
                    <a:ext uri="{9D8B030D-6E8A-4147-A177-3AD203B41FA5}">
                      <a16:colId xmlns:a16="http://schemas.microsoft.com/office/drawing/2014/main" val="4289139245"/>
                    </a:ext>
                  </a:extLst>
                </a:gridCol>
                <a:gridCol w="817534">
                  <a:extLst>
                    <a:ext uri="{9D8B030D-6E8A-4147-A177-3AD203B41FA5}">
                      <a16:colId xmlns:a16="http://schemas.microsoft.com/office/drawing/2014/main" val="601665624"/>
                    </a:ext>
                  </a:extLst>
                </a:gridCol>
                <a:gridCol w="616590">
                  <a:extLst>
                    <a:ext uri="{9D8B030D-6E8A-4147-A177-3AD203B41FA5}">
                      <a16:colId xmlns:a16="http://schemas.microsoft.com/office/drawing/2014/main" val="222122178"/>
                    </a:ext>
                  </a:extLst>
                </a:gridCol>
              </a:tblGrid>
              <a:tr h="1801189">
                <a:tc>
                  <a:txBody>
                    <a:bodyPr/>
                    <a:lstStyle/>
                    <a:p>
                      <a:pPr algn="ctr" fontAlgn="ctr"/>
                      <a:r>
                        <a:rPr lang="en-US" sz="1200" b="1" i="0" u="none" strike="noStrike" dirty="0">
                          <a:solidFill>
                            <a:srgbClr val="000000"/>
                          </a:solidFill>
                          <a:effectLst/>
                          <a:latin typeface="Calibri" panose="020F0502020204030204" pitchFamily="34" charset="0"/>
                        </a:rPr>
                        <a:t>Total no. of Children due for any RI dose</a:t>
                      </a:r>
                    </a:p>
                  </a:txBody>
                  <a:tcPr marL="5338" marR="5338" marT="533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tc>
                  <a:txBody>
                    <a:bodyPr/>
                    <a:lstStyle/>
                    <a:p>
                      <a:pPr algn="ctr" fontAlgn="ctr"/>
                      <a:r>
                        <a:rPr lang="en-US" sz="1200" b="1" i="0" u="none" strike="noStrike" dirty="0">
                          <a:solidFill>
                            <a:srgbClr val="000000"/>
                          </a:solidFill>
                          <a:effectLst/>
                          <a:latin typeface="Calibri" panose="020F0502020204030204" pitchFamily="34" charset="0"/>
                        </a:rPr>
                        <a:t>No. of Children - Status of due vaccine(s) Received in IMI</a:t>
                      </a:r>
                      <a:br>
                        <a:rPr lang="en-US" sz="1200" b="1" i="0" u="none" strike="noStrike" dirty="0">
                          <a:solidFill>
                            <a:srgbClr val="000000"/>
                          </a:solidFill>
                          <a:effectLst/>
                          <a:latin typeface="Calibri" panose="020F0502020204030204" pitchFamily="34" charset="0"/>
                        </a:rPr>
                      </a:br>
                      <a:r>
                        <a:rPr lang="en-US" sz="1200" b="1" i="0" u="none" strike="noStrike" dirty="0">
                          <a:solidFill>
                            <a:srgbClr val="000000"/>
                          </a:solidFill>
                          <a:effectLst/>
                          <a:latin typeface="Calibri" panose="020F0502020204030204" pitchFamily="34" charset="0"/>
                        </a:rPr>
                        <a:t>NONE</a:t>
                      </a:r>
                    </a:p>
                  </a:txBody>
                  <a:tcPr marL="5338" marR="5338" marT="533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1" i="0" u="none" strike="noStrike" dirty="0">
                          <a:solidFill>
                            <a:srgbClr val="000000"/>
                          </a:solidFill>
                          <a:effectLst/>
                          <a:latin typeface="Calibri" panose="020F0502020204030204" pitchFamily="34" charset="0"/>
                        </a:rPr>
                        <a:t>% of Children - Status of due vaccine(s) Received in IMI</a:t>
                      </a:r>
                      <a:br>
                        <a:rPr lang="en-US" sz="1200" b="1" i="0" u="none" strike="noStrike" dirty="0">
                          <a:solidFill>
                            <a:srgbClr val="000000"/>
                          </a:solidFill>
                          <a:effectLst/>
                          <a:latin typeface="Calibri" panose="020F0502020204030204" pitchFamily="34" charset="0"/>
                        </a:rPr>
                      </a:br>
                      <a:r>
                        <a:rPr lang="en-US" sz="1200" b="1" i="0" u="none" strike="noStrike" dirty="0">
                          <a:solidFill>
                            <a:srgbClr val="000000"/>
                          </a:solidFill>
                          <a:effectLst/>
                          <a:latin typeface="Calibri" panose="020F0502020204030204" pitchFamily="34" charset="0"/>
                        </a:rPr>
                        <a:t>NONE</a:t>
                      </a:r>
                    </a:p>
                  </a:txBody>
                  <a:tcPr marL="5338" marR="5338" marT="533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200" b="1" i="0" u="none" strike="noStrike" dirty="0">
                          <a:solidFill>
                            <a:srgbClr val="000000"/>
                          </a:solidFill>
                          <a:effectLst/>
                          <a:latin typeface="Calibri" panose="020F0502020204030204" pitchFamily="34" charset="0"/>
                        </a:rPr>
                        <a:t>Code 9) Child was/is </a:t>
                      </a:r>
                      <a:r>
                        <a:rPr lang="en-US" sz="1800" b="1" i="0" u="none" strike="noStrike" dirty="0">
                          <a:solidFill>
                            <a:srgbClr val="000000"/>
                          </a:solidFill>
                          <a:effectLst/>
                          <a:latin typeface="Calibri" panose="020F0502020204030204" pitchFamily="34" charset="0"/>
                        </a:rPr>
                        <a:t>sick</a:t>
                      </a:r>
                      <a:endParaRPr lang="en-US" sz="12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200" b="1" i="0" u="none" strike="noStrike" dirty="0">
                          <a:solidFill>
                            <a:srgbClr val="000000"/>
                          </a:solidFill>
                          <a:effectLst/>
                          <a:latin typeface="Calibri" panose="020F0502020204030204" pitchFamily="34" charset="0"/>
                        </a:rPr>
                        <a:t>Code 8) Child was travelling or </a:t>
                      </a:r>
                      <a:r>
                        <a:rPr lang="en-US" sz="1800" b="1" i="0" u="none" strike="noStrike" dirty="0">
                          <a:solidFill>
                            <a:srgbClr val="000000"/>
                          </a:solidFill>
                          <a:effectLst/>
                          <a:latin typeface="Calibri" panose="020F0502020204030204" pitchFamily="34" charset="0"/>
                        </a:rPr>
                        <a:t>away from home</a:t>
                      </a:r>
                      <a:endParaRPr lang="en-US" sz="12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200" b="1" i="0" u="none" strike="noStrike" dirty="0">
                          <a:solidFill>
                            <a:srgbClr val="000000"/>
                          </a:solidFill>
                          <a:effectLst/>
                          <a:latin typeface="Calibri" panose="020F0502020204030204" pitchFamily="34" charset="0"/>
                        </a:rPr>
                        <a:t>Code2)      </a:t>
                      </a:r>
                      <a:r>
                        <a:rPr lang="en-US" sz="1600" b="1" i="0" u="none" strike="noStrike" dirty="0">
                          <a:solidFill>
                            <a:srgbClr val="000000"/>
                          </a:solidFill>
                          <a:effectLst/>
                          <a:latin typeface="Calibri" panose="020F0502020204030204" pitchFamily="34" charset="0"/>
                        </a:rPr>
                        <a:t>No one contacted </a:t>
                      </a:r>
                      <a:endParaRPr lang="en-US" sz="12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200" b="1" i="0" u="none" strike="noStrike" dirty="0">
                          <a:solidFill>
                            <a:srgbClr val="000000"/>
                          </a:solidFill>
                          <a:effectLst/>
                          <a:latin typeface="Calibri" panose="020F0502020204030204" pitchFamily="34" charset="0"/>
                        </a:rPr>
                        <a:t>Code 13) Family is </a:t>
                      </a:r>
                      <a:r>
                        <a:rPr lang="en-US" sz="1600" b="1" i="0" u="none" strike="noStrike" dirty="0">
                          <a:solidFill>
                            <a:srgbClr val="000000"/>
                          </a:solidFill>
                          <a:effectLst/>
                          <a:latin typeface="Calibri" panose="020F0502020204030204" pitchFamily="34" charset="0"/>
                        </a:rPr>
                        <a:t>resistant</a:t>
                      </a:r>
                      <a:endParaRPr lang="en-US" sz="12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200" b="1" i="0" u="none" strike="noStrike">
                          <a:solidFill>
                            <a:srgbClr val="000000"/>
                          </a:solidFill>
                          <a:effectLst/>
                          <a:latin typeface="Calibri" panose="020F0502020204030204" pitchFamily="34" charset="0"/>
                        </a:rPr>
                        <a:t>Code 11) Fear of AEFI</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200" b="1" i="0" u="none" strike="noStrike" dirty="0">
                          <a:solidFill>
                            <a:srgbClr val="000000"/>
                          </a:solidFill>
                          <a:effectLst/>
                          <a:latin typeface="Calibri" panose="020F0502020204030204" pitchFamily="34" charset="0"/>
                        </a:rPr>
                        <a:t>Code7) Vaccine not available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200" b="1" i="0" u="none" strike="noStrike" dirty="0">
                          <a:solidFill>
                            <a:srgbClr val="000000"/>
                          </a:solidFill>
                          <a:effectLst/>
                          <a:latin typeface="Calibri" panose="020F0502020204030204" pitchFamily="34" charset="0"/>
                        </a:rPr>
                        <a:t>Code3)     Concern for loss of work or wages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200" b="1" i="0" u="none" strike="noStrike">
                          <a:solidFill>
                            <a:srgbClr val="000000"/>
                          </a:solidFill>
                          <a:effectLst/>
                          <a:latin typeface="Calibri" panose="020F0502020204030204" pitchFamily="34" charset="0"/>
                        </a:rPr>
                        <a:t>Code 10) Fear of multiple injections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200" b="1" i="0" u="none" strike="noStrike" dirty="0">
                          <a:solidFill>
                            <a:srgbClr val="000000"/>
                          </a:solidFill>
                          <a:effectLst/>
                          <a:latin typeface="Calibri" panose="020F0502020204030204" pitchFamily="34" charset="0"/>
                        </a:rPr>
                        <a:t>Code4)    Session inconvenient</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200" b="1" i="0" u="none" strike="noStrike" dirty="0">
                          <a:solidFill>
                            <a:srgbClr val="000000"/>
                          </a:solidFill>
                          <a:effectLst/>
                          <a:latin typeface="Calibri" panose="020F0502020204030204" pitchFamily="34" charset="0"/>
                        </a:rPr>
                        <a:t>Code 1)   Not aware of need for immunization</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200" b="1" i="0" u="none" strike="noStrike" dirty="0">
                          <a:solidFill>
                            <a:srgbClr val="000000"/>
                          </a:solidFill>
                          <a:effectLst/>
                          <a:latin typeface="Calibri" panose="020F0502020204030204" pitchFamily="34" charset="0"/>
                        </a:rPr>
                        <a:t>Code5)  Unfriendly </a:t>
                      </a:r>
                      <a:r>
                        <a:rPr lang="en-US" sz="1200" b="1" i="0" u="none" strike="noStrike" dirty="0" err="1">
                          <a:solidFill>
                            <a:srgbClr val="000000"/>
                          </a:solidFill>
                          <a:effectLst/>
                          <a:latin typeface="Calibri" panose="020F0502020204030204" pitchFamily="34" charset="0"/>
                        </a:rPr>
                        <a:t>behaviour</a:t>
                      </a:r>
                      <a:r>
                        <a:rPr lang="en-US" sz="1200" b="1" i="0" u="none" strike="noStrike" dirty="0">
                          <a:solidFill>
                            <a:srgbClr val="000000"/>
                          </a:solidFill>
                          <a:effectLst/>
                          <a:latin typeface="Calibri" panose="020F0502020204030204" pitchFamily="34" charset="0"/>
                        </a:rPr>
                        <a:t> of HW</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200" b="1" i="0" u="none" strike="noStrike" dirty="0">
                          <a:solidFill>
                            <a:srgbClr val="000000"/>
                          </a:solidFill>
                          <a:effectLst/>
                          <a:latin typeface="Calibri" panose="020F0502020204030204" pitchFamily="34" charset="0"/>
                        </a:rPr>
                        <a:t>Code6) Session found closed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07510466"/>
                  </a:ext>
                </a:extLst>
              </a:tr>
              <a:tr h="332411">
                <a:tc>
                  <a:txBody>
                    <a:bodyPr/>
                    <a:lstStyle/>
                    <a:p>
                      <a:pPr algn="ctr" fontAlgn="b"/>
                      <a:r>
                        <a:rPr lang="en-US" sz="1800" b="1" i="0" u="none" strike="noStrike" dirty="0">
                          <a:solidFill>
                            <a:srgbClr val="000000"/>
                          </a:solidFill>
                          <a:effectLst/>
                          <a:latin typeface="Calibri" panose="020F0502020204030204" pitchFamily="34" charset="0"/>
                        </a:rPr>
                        <a:t>437</a:t>
                      </a:r>
                    </a:p>
                  </a:txBody>
                  <a:tcPr marL="5338" marR="5338" marT="533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800" b="1" i="0" u="none" strike="noStrike" dirty="0">
                          <a:solidFill>
                            <a:srgbClr val="000000"/>
                          </a:solidFill>
                          <a:effectLst/>
                          <a:latin typeface="Calibri" panose="020F0502020204030204" pitchFamily="34" charset="0"/>
                        </a:rPr>
                        <a:t>181</a:t>
                      </a:r>
                    </a:p>
                  </a:txBody>
                  <a:tcPr marL="5338" marR="5338" marT="533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800" b="1" i="0" u="none" strike="noStrike" dirty="0">
                          <a:solidFill>
                            <a:srgbClr val="000000"/>
                          </a:solidFill>
                          <a:effectLst/>
                          <a:latin typeface="Calibri" panose="020F0502020204030204" pitchFamily="34" charset="0"/>
                        </a:rPr>
                        <a:t>41.4</a:t>
                      </a:r>
                    </a:p>
                  </a:txBody>
                  <a:tcPr marL="5338" marR="5338" marT="533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800" b="1" i="0" u="none" strike="noStrike" dirty="0">
                          <a:solidFill>
                            <a:srgbClr val="000000"/>
                          </a:solidFill>
                          <a:effectLst/>
                          <a:latin typeface="Calibri" panose="020F0502020204030204" pitchFamily="34" charset="0"/>
                        </a:rPr>
                        <a:t>24.9</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b"/>
                      <a:r>
                        <a:rPr lang="en-US" sz="1800" b="1" i="0" u="none" strike="noStrike" dirty="0">
                          <a:solidFill>
                            <a:srgbClr val="000000"/>
                          </a:solidFill>
                          <a:effectLst/>
                          <a:latin typeface="Calibri" panose="020F0502020204030204" pitchFamily="34" charset="0"/>
                        </a:rPr>
                        <a:t>22.1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b"/>
                      <a:r>
                        <a:rPr lang="en-US" sz="1800" b="1" i="0" u="none" strike="noStrike" dirty="0">
                          <a:solidFill>
                            <a:srgbClr val="000000"/>
                          </a:solidFill>
                          <a:effectLst/>
                          <a:latin typeface="Calibri" panose="020F0502020204030204" pitchFamily="34" charset="0"/>
                        </a:rPr>
                        <a:t>17.7</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b"/>
                      <a:r>
                        <a:rPr lang="en-US" sz="1800" b="1" i="0" u="none" strike="noStrike" dirty="0">
                          <a:solidFill>
                            <a:srgbClr val="000000"/>
                          </a:solidFill>
                          <a:effectLst/>
                          <a:latin typeface="Calibri" panose="020F0502020204030204" pitchFamily="34" charset="0"/>
                        </a:rPr>
                        <a:t>13.8</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b"/>
                      <a:r>
                        <a:rPr lang="en-US" sz="1800" b="1" i="0" u="none" strike="noStrike">
                          <a:solidFill>
                            <a:srgbClr val="000000"/>
                          </a:solidFill>
                          <a:effectLst/>
                          <a:latin typeface="Calibri" panose="020F0502020204030204" pitchFamily="34" charset="0"/>
                        </a:rPr>
                        <a:t>6.1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b"/>
                      <a:r>
                        <a:rPr lang="en-US" sz="1800" b="1" i="0" u="none" strike="noStrike" dirty="0">
                          <a:solidFill>
                            <a:srgbClr val="000000"/>
                          </a:solidFill>
                          <a:effectLst/>
                          <a:latin typeface="Calibri" panose="020F0502020204030204" pitchFamily="34" charset="0"/>
                        </a:rPr>
                        <a:t>5</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b"/>
                      <a:r>
                        <a:rPr lang="en-US" sz="1800" b="1" i="0" u="none" strike="noStrike" dirty="0">
                          <a:solidFill>
                            <a:srgbClr val="000000"/>
                          </a:solidFill>
                          <a:effectLst/>
                          <a:latin typeface="Calibri" panose="020F0502020204030204" pitchFamily="34" charset="0"/>
                        </a:rPr>
                        <a:t>3.3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b"/>
                      <a:r>
                        <a:rPr lang="en-US" sz="1800" b="1" i="0" u="none" strike="noStrike" dirty="0">
                          <a:solidFill>
                            <a:srgbClr val="000000"/>
                          </a:solidFill>
                          <a:effectLst/>
                          <a:latin typeface="Calibri" panose="020F0502020204030204" pitchFamily="34" charset="0"/>
                        </a:rPr>
                        <a:t>2.8</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b"/>
                      <a:r>
                        <a:rPr lang="en-US" sz="1800" b="1" i="0" u="none" strike="noStrike" dirty="0">
                          <a:solidFill>
                            <a:srgbClr val="000000"/>
                          </a:solidFill>
                          <a:effectLst/>
                          <a:latin typeface="Calibri" panose="020F0502020204030204" pitchFamily="34" charset="0"/>
                        </a:rPr>
                        <a:t>1.7</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b"/>
                      <a:r>
                        <a:rPr lang="en-US" sz="1800" b="1" i="0" u="none" strike="noStrike" dirty="0">
                          <a:solidFill>
                            <a:srgbClr val="000000"/>
                          </a:solidFill>
                          <a:effectLst/>
                          <a:latin typeface="Calibri" panose="020F0502020204030204" pitchFamily="34" charset="0"/>
                        </a:rPr>
                        <a:t>1.1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b"/>
                      <a:r>
                        <a:rPr lang="en-US" sz="1800" b="1" i="0" u="none" strike="noStrike" dirty="0">
                          <a:solidFill>
                            <a:srgbClr val="000000"/>
                          </a:solidFill>
                          <a:effectLst/>
                          <a:latin typeface="Calibri" panose="020F0502020204030204" pitchFamily="34" charset="0"/>
                        </a:rPr>
                        <a:t>1.1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b"/>
                      <a:r>
                        <a:rPr lang="en-US" sz="1800" b="1" i="0" u="none" strike="noStrike" dirty="0">
                          <a:solidFill>
                            <a:srgbClr val="000000"/>
                          </a:solidFill>
                          <a:effectLst/>
                          <a:latin typeface="Calibri" panose="020F0502020204030204" pitchFamily="34" charset="0"/>
                        </a:rPr>
                        <a:t>0.6</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223605532"/>
                  </a:ext>
                </a:extLst>
              </a:tr>
            </a:tbl>
          </a:graphicData>
        </a:graphic>
      </p:graphicFrame>
      <p:sp>
        <p:nvSpPr>
          <p:cNvPr id="8" name="TextBox 7">
            <a:extLst>
              <a:ext uri="{FF2B5EF4-FFF2-40B4-BE49-F238E27FC236}">
                <a16:creationId xmlns:a16="http://schemas.microsoft.com/office/drawing/2014/main" id="{296B50AA-C9E1-43BB-4C40-4C5962A38E9F}"/>
              </a:ext>
            </a:extLst>
          </p:cNvPr>
          <p:cNvSpPr txBox="1"/>
          <p:nvPr/>
        </p:nvSpPr>
        <p:spPr>
          <a:xfrm>
            <a:off x="7961" y="3350525"/>
            <a:ext cx="12088964" cy="2885662"/>
          </a:xfrm>
          <a:prstGeom prst="rect">
            <a:avLst/>
          </a:prstGeom>
          <a:noFill/>
        </p:spPr>
        <p:txBody>
          <a:bodyPr wrap="square">
            <a:spAutoFit/>
          </a:bodyPr>
          <a:lstStyle/>
          <a:p>
            <a:pPr indent="457200">
              <a:lnSpc>
                <a:spcPct val="115000"/>
              </a:lnSpc>
              <a:spcAft>
                <a:spcPts val="1000"/>
              </a:spcAft>
            </a:pPr>
            <a:r>
              <a:rPr lang="en-GB" sz="2400" b="1" dirty="0">
                <a:effectLst/>
                <a:latin typeface="Calibri" panose="020F0502020204030204" pitchFamily="34" charset="0"/>
                <a:ea typeface="Calibri" panose="020F0502020204030204" pitchFamily="34" charset="0"/>
                <a:cs typeface="Times New Roman" panose="02020603050405020304" pitchFamily="18" charset="0"/>
              </a:rPr>
              <a:t>No one contacted -17.7% </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p>
            <a:pPr lvl="1">
              <a:spcAft>
                <a:spcPts val="1000"/>
              </a:spcAft>
            </a:pPr>
            <a:r>
              <a:rPr lang="en-GB" sz="2000" dirty="0">
                <a:effectLst/>
                <a:latin typeface="Calibri" panose="020F0502020204030204" pitchFamily="34" charset="0"/>
                <a:ea typeface="Calibri" panose="020F0502020204030204" pitchFamily="34" charset="0"/>
                <a:cs typeface="Times New Roman" panose="02020603050405020304" pitchFamily="18" charset="0"/>
              </a:rPr>
              <a:t>UPHC New </a:t>
            </a:r>
            <a:r>
              <a:rPr lang="en-GB" sz="2000" dirty="0" err="1">
                <a:effectLst/>
                <a:latin typeface="Calibri" panose="020F0502020204030204" pitchFamily="34" charset="0"/>
                <a:ea typeface="Calibri" panose="020F0502020204030204" pitchFamily="34" charset="0"/>
                <a:cs typeface="Times New Roman" panose="02020603050405020304" pitchFamily="18" charset="0"/>
              </a:rPr>
              <a:t>Avas</a:t>
            </a:r>
            <a:r>
              <a:rPr lang="en-GB" sz="2000" dirty="0">
                <a:effectLst/>
                <a:latin typeface="Calibri" panose="020F0502020204030204" pitchFamily="34" charset="0"/>
                <a:ea typeface="Calibri" panose="020F0502020204030204" pitchFamily="34" charset="0"/>
                <a:cs typeface="Times New Roman" panose="02020603050405020304" pitchFamily="18" charset="0"/>
              </a:rPr>
              <a:t> Vikas-60%, </a:t>
            </a:r>
            <a:r>
              <a:rPr lang="en-GB" sz="2000" dirty="0" err="1">
                <a:effectLst/>
                <a:latin typeface="Calibri" panose="020F0502020204030204" pitchFamily="34" charset="0"/>
                <a:ea typeface="Calibri" panose="020F0502020204030204" pitchFamily="34" charset="0"/>
                <a:cs typeface="Times New Roman" panose="02020603050405020304" pitchFamily="18" charset="0"/>
              </a:rPr>
              <a:t>M.</a:t>
            </a:r>
            <a:r>
              <a:rPr lang="en-GB" sz="2000" dirty="0" err="1">
                <a:latin typeface="Calibri" panose="020F0502020204030204" pitchFamily="34" charset="0"/>
                <a:ea typeface="Calibri" panose="020F0502020204030204" pitchFamily="34" charset="0"/>
                <a:cs typeface="Times New Roman" panose="02020603050405020304" pitchFamily="18" charset="0"/>
              </a:rPr>
              <a:t>Bad</a:t>
            </a:r>
            <a:r>
              <a:rPr lang="en-GB" sz="2000" dirty="0">
                <a:latin typeface="Calibri" panose="020F0502020204030204" pitchFamily="34" charset="0"/>
                <a:ea typeface="Calibri" panose="020F0502020204030204" pitchFamily="34" charset="0"/>
                <a:cs typeface="Times New Roman" panose="02020603050405020304" pitchFamily="18" charset="0"/>
              </a:rPr>
              <a:t>- 55.6%, Nagal-36.4%, </a:t>
            </a:r>
            <a:r>
              <a:rPr lang="en-GB" sz="2000" dirty="0" err="1">
                <a:latin typeface="Calibri" panose="020F0502020204030204" pitchFamily="34" charset="0"/>
                <a:ea typeface="Calibri" panose="020F0502020204030204" pitchFamily="34" charset="0"/>
                <a:cs typeface="Times New Roman" panose="02020603050405020304" pitchFamily="18" charset="0"/>
              </a:rPr>
              <a:t>Puwarka</a:t>
            </a:r>
            <a:r>
              <a:rPr lang="en-GB" sz="2000" dirty="0">
                <a:latin typeface="Calibri" panose="020F0502020204030204" pitchFamily="34" charset="0"/>
                <a:ea typeface="Calibri" panose="020F0502020204030204" pitchFamily="34" charset="0"/>
                <a:cs typeface="Times New Roman" panose="02020603050405020304" pitchFamily="18" charset="0"/>
              </a:rPr>
              <a:t>- 33.3%, Sarsawan-25%, </a:t>
            </a:r>
          </a:p>
          <a:p>
            <a:pPr lvl="1">
              <a:spcAft>
                <a:spcPts val="1000"/>
              </a:spcAft>
            </a:pPr>
            <a:r>
              <a:rPr lang="en-GB" sz="2000" dirty="0">
                <a:effectLst/>
                <a:latin typeface="Calibri" panose="020F0502020204030204" pitchFamily="34" charset="0"/>
                <a:ea typeface="Calibri" panose="020F0502020204030204" pitchFamily="34" charset="0"/>
                <a:cs typeface="Times New Roman" panose="02020603050405020304" pitchFamily="18" charset="0"/>
              </a:rPr>
              <a:t>Deoband-20%, UPHC Aman Vihar-20% </a:t>
            </a:r>
          </a:p>
          <a:p>
            <a:pPr lvl="1">
              <a:lnSpc>
                <a:spcPct val="115000"/>
              </a:lnSpc>
              <a:spcAft>
                <a:spcPts val="1000"/>
              </a:spcAft>
            </a:pPr>
            <a:r>
              <a:rPr lang="en-GB" sz="2400" b="1" dirty="0">
                <a:latin typeface="Calibri" panose="020F0502020204030204" pitchFamily="34" charset="0"/>
                <a:cs typeface="Times New Roman" panose="02020603050405020304" pitchFamily="18" charset="0"/>
              </a:rPr>
              <a:t>Family</a:t>
            </a:r>
            <a:r>
              <a:rPr lang="en-GB" sz="2400" b="1" dirty="0">
                <a:effectLst/>
                <a:latin typeface="Calibri" panose="020F0502020204030204" pitchFamily="34" charset="0"/>
                <a:ea typeface="Calibri" panose="020F0502020204030204" pitchFamily="34" charset="0"/>
                <a:cs typeface="Times New Roman" panose="02020603050405020304" pitchFamily="18" charset="0"/>
              </a:rPr>
              <a:t> is resistant- 13.8%</a:t>
            </a:r>
          </a:p>
          <a:p>
            <a:pPr lvl="1">
              <a:lnSpc>
                <a:spcPct val="115000"/>
              </a:lnSpc>
              <a:spcAft>
                <a:spcPts val="1000"/>
              </a:spcAft>
            </a:pPr>
            <a:r>
              <a:rPr lang="en-GB" sz="2000" dirty="0">
                <a:latin typeface="Calibri" panose="020F0502020204030204" pitchFamily="34" charset="0"/>
                <a:ea typeface="Calibri" panose="020F0502020204030204" pitchFamily="34" charset="0"/>
                <a:cs typeface="Times New Roman" panose="02020603050405020304" pitchFamily="18" charset="0"/>
              </a:rPr>
              <a:t>UPHC </a:t>
            </a:r>
            <a:r>
              <a:rPr lang="en-GB" sz="2000" dirty="0" err="1">
                <a:latin typeface="Calibri" panose="020F0502020204030204" pitchFamily="34" charset="0"/>
                <a:ea typeface="Calibri" panose="020F0502020204030204" pitchFamily="34" charset="0"/>
                <a:cs typeface="Times New Roman" panose="02020603050405020304" pitchFamily="18" charset="0"/>
              </a:rPr>
              <a:t>Shankerpuri</a:t>
            </a:r>
            <a:r>
              <a:rPr lang="en-GB" sz="2000" dirty="0">
                <a:latin typeface="Calibri" panose="020F0502020204030204" pitchFamily="34" charset="0"/>
                <a:ea typeface="Calibri" panose="020F0502020204030204" pitchFamily="34" charset="0"/>
                <a:cs typeface="Times New Roman" panose="02020603050405020304" pitchFamily="18" charset="0"/>
              </a:rPr>
              <a:t>- 57.1%, UPHC Nawab Ganj-50%, Sarsawan-25%, UPHC Aman Vihar-20%</a:t>
            </a:r>
          </a:p>
          <a:p>
            <a:pPr lvl="1">
              <a:lnSpc>
                <a:spcPct val="115000"/>
              </a:lnSpc>
              <a:spcAft>
                <a:spcPts val="1000"/>
              </a:spcAft>
            </a:pPr>
            <a:r>
              <a:rPr lang="en-GB" sz="2000" dirty="0">
                <a:latin typeface="Calibri" panose="020F0502020204030204" pitchFamily="34" charset="0"/>
                <a:ea typeface="Calibri" panose="020F0502020204030204" pitchFamily="34" charset="0"/>
                <a:cs typeface="Times New Roman" panose="02020603050405020304" pitchFamily="18" charset="0"/>
              </a:rPr>
              <a:t>Sadauli-20%, Nagal-18.2%, Nakur-16.7%, Sunehti-15%, Gangoh-15.4%,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7609CE3B-53F4-5556-8C39-4F40700764DC}"/>
              </a:ext>
            </a:extLst>
          </p:cNvPr>
          <p:cNvSpPr>
            <a:spLocks noGrp="1"/>
          </p:cNvSpPr>
          <p:nvPr>
            <p:ph type="sldNum" sz="quarter" idx="12"/>
          </p:nvPr>
        </p:nvSpPr>
        <p:spPr/>
        <p:txBody>
          <a:bodyPr/>
          <a:lstStyle/>
          <a:p>
            <a:fld id="{2A59B5E6-6DCD-43FB-86F2-B2E07A3EF699}" type="slidenum">
              <a:rPr lang="en-IN" smtClean="0"/>
              <a:t>12</a:t>
            </a:fld>
            <a:endParaRPr lang="en-IN"/>
          </a:p>
        </p:txBody>
      </p:sp>
    </p:spTree>
    <p:extLst>
      <p:ext uri="{BB962C8B-B14F-4D97-AF65-F5344CB8AC3E}">
        <p14:creationId xmlns:p14="http://schemas.microsoft.com/office/powerpoint/2010/main" val="903287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4C43246-AC80-B681-2876-94C35B5D155C}"/>
              </a:ext>
            </a:extLst>
          </p:cNvPr>
          <p:cNvSpPr txBox="1"/>
          <p:nvPr/>
        </p:nvSpPr>
        <p:spPr>
          <a:xfrm>
            <a:off x="838200" y="6417603"/>
            <a:ext cx="10515600" cy="338554"/>
          </a:xfrm>
          <a:prstGeom prst="rect">
            <a:avLst/>
          </a:prstGeom>
          <a:noFill/>
        </p:spPr>
        <p:txBody>
          <a:bodyPr wrap="square" rtlCol="0">
            <a:spAutoFit/>
          </a:bodyPr>
          <a:lstStyle/>
          <a:p>
            <a:pPr algn="ctr"/>
            <a:r>
              <a:rPr lang="en-US" sz="1600" b="1" i="1" dirty="0">
                <a:solidFill>
                  <a:srgbClr val="002060"/>
                </a:solidFill>
              </a:rPr>
              <a:t>Public Health Leadership &amp; Management Training</a:t>
            </a:r>
            <a:endParaRPr lang="en-IN" sz="1600" b="1" i="1" dirty="0">
              <a:solidFill>
                <a:srgbClr val="002060"/>
              </a:solidFill>
            </a:endParaRPr>
          </a:p>
        </p:txBody>
      </p:sp>
      <p:sp>
        <p:nvSpPr>
          <p:cNvPr id="2" name="Title 1">
            <a:extLst>
              <a:ext uri="{FF2B5EF4-FFF2-40B4-BE49-F238E27FC236}">
                <a16:creationId xmlns:a16="http://schemas.microsoft.com/office/drawing/2014/main" id="{FC6DC374-DFFF-9E8F-656B-C464526089C4}"/>
              </a:ext>
            </a:extLst>
          </p:cNvPr>
          <p:cNvSpPr txBox="1">
            <a:spLocks/>
          </p:cNvSpPr>
          <p:nvPr/>
        </p:nvSpPr>
        <p:spPr>
          <a:xfrm>
            <a:off x="278934" y="176791"/>
            <a:ext cx="11700545" cy="1182226"/>
          </a:xfrm>
          <a:prstGeom prst="rect">
            <a:avLst/>
          </a:prstGeom>
          <a:solidFill>
            <a:schemeClr val="accent2">
              <a:lumMod val="50000"/>
            </a:schemeClr>
          </a:solidFill>
          <a:ln w="12700">
            <a:solidFill>
              <a:schemeClr val="tx1"/>
            </a:solidFill>
          </a:ln>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dirty="0">
                <a:solidFill>
                  <a:schemeClr val="bg1">
                    <a:lumMod val="95000"/>
                  </a:schemeClr>
                </a:solidFill>
              </a:rPr>
              <a:t>% Updated Due list Available at Session site</a:t>
            </a:r>
          </a:p>
          <a:p>
            <a:pPr algn="ctr"/>
            <a:r>
              <a:rPr lang="en-US" b="1" dirty="0">
                <a:solidFill>
                  <a:schemeClr val="bg1">
                    <a:lumMod val="95000"/>
                  </a:schemeClr>
                </a:solidFill>
              </a:rPr>
              <a:t>found in IMI-5.0 (August-2023) </a:t>
            </a:r>
          </a:p>
        </p:txBody>
      </p:sp>
      <p:graphicFrame>
        <p:nvGraphicFramePr>
          <p:cNvPr id="3" name="Content Placeholder 3">
            <a:extLst>
              <a:ext uri="{FF2B5EF4-FFF2-40B4-BE49-F238E27FC236}">
                <a16:creationId xmlns:a16="http://schemas.microsoft.com/office/drawing/2014/main" id="{3F9CA954-9FB9-E7C1-EC90-B1EF2AB8C631}"/>
              </a:ext>
            </a:extLst>
          </p:cNvPr>
          <p:cNvGraphicFramePr>
            <a:graphicFrameLocks/>
          </p:cNvGraphicFramePr>
          <p:nvPr>
            <p:extLst>
              <p:ext uri="{D42A27DB-BD31-4B8C-83A1-F6EECF244321}">
                <p14:modId xmlns:p14="http://schemas.microsoft.com/office/powerpoint/2010/main" val="249463066"/>
              </p:ext>
            </p:extLst>
          </p:nvPr>
        </p:nvGraphicFramePr>
        <p:xfrm>
          <a:off x="1561750" y="1464221"/>
          <a:ext cx="8755185" cy="4957894"/>
        </p:xfrm>
        <a:graphic>
          <a:graphicData uri="http://schemas.openxmlformats.org/drawingml/2006/chart">
            <c:chart xmlns:c="http://schemas.openxmlformats.org/drawingml/2006/chart" xmlns:r="http://schemas.openxmlformats.org/officeDocument/2006/relationships" r:id="rId2"/>
          </a:graphicData>
        </a:graphic>
      </p:graphicFrame>
      <p:sp>
        <p:nvSpPr>
          <p:cNvPr id="15" name="Rectangle 14">
            <a:extLst>
              <a:ext uri="{FF2B5EF4-FFF2-40B4-BE49-F238E27FC236}">
                <a16:creationId xmlns:a16="http://schemas.microsoft.com/office/drawing/2014/main" id="{E870B3EE-A06C-BEEA-6C7D-0537ED8AB88A}"/>
              </a:ext>
            </a:extLst>
          </p:cNvPr>
          <p:cNvSpPr>
            <a:spLocks noChangeArrowheads="1"/>
          </p:cNvSpPr>
          <p:nvPr/>
        </p:nvSpPr>
        <p:spPr bwMode="auto">
          <a:xfrm>
            <a:off x="9513116" y="6527320"/>
            <a:ext cx="2678884" cy="307777"/>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None/>
            </a:pPr>
            <a:r>
              <a:rPr lang="en-IN" altLang="en-US" sz="1400" b="1" dirty="0">
                <a:latin typeface="Arial" charset="0"/>
              </a:rPr>
              <a:t>Source: </a:t>
            </a:r>
            <a:r>
              <a:rPr lang="en-US" sz="1400" b="1" dirty="0">
                <a:solidFill>
                  <a:schemeClr val="tx1"/>
                </a:solidFill>
              </a:rPr>
              <a:t>WHO Monitoring data</a:t>
            </a:r>
            <a:endParaRPr lang="en-IN" altLang="en-US" sz="1400" b="1" dirty="0">
              <a:latin typeface="Arial" charset="0"/>
            </a:endParaRPr>
          </a:p>
        </p:txBody>
      </p:sp>
      <p:sp>
        <p:nvSpPr>
          <p:cNvPr id="7" name="Slide Number Placeholder 6">
            <a:extLst>
              <a:ext uri="{FF2B5EF4-FFF2-40B4-BE49-F238E27FC236}">
                <a16:creationId xmlns:a16="http://schemas.microsoft.com/office/drawing/2014/main" id="{33ABAF30-44DA-CE6A-FD4B-0CAECC2D354B}"/>
              </a:ext>
            </a:extLst>
          </p:cNvPr>
          <p:cNvSpPr>
            <a:spLocks noGrp="1"/>
          </p:cNvSpPr>
          <p:nvPr>
            <p:ph type="sldNum" sz="quarter" idx="12"/>
          </p:nvPr>
        </p:nvSpPr>
        <p:spPr/>
        <p:txBody>
          <a:bodyPr/>
          <a:lstStyle/>
          <a:p>
            <a:fld id="{2A59B5E6-6DCD-43FB-86F2-B2E07A3EF699}" type="slidenum">
              <a:rPr lang="en-IN" smtClean="0"/>
              <a:t>13</a:t>
            </a:fld>
            <a:endParaRPr lang="en-IN"/>
          </a:p>
        </p:txBody>
      </p:sp>
    </p:spTree>
    <p:extLst>
      <p:ext uri="{BB962C8B-B14F-4D97-AF65-F5344CB8AC3E}">
        <p14:creationId xmlns:p14="http://schemas.microsoft.com/office/powerpoint/2010/main" val="32288977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BB245C6E-9797-A517-3FDF-18351B9F4B29}"/>
              </a:ext>
            </a:extLst>
          </p:cNvPr>
          <p:cNvPicPr>
            <a:picLocks noGrp="1" noChangeAspect="1"/>
          </p:cNvPicPr>
          <p:nvPr>
            <p:ph idx="1"/>
          </p:nvPr>
        </p:nvPicPr>
        <p:blipFill>
          <a:blip r:embed="rId2"/>
          <a:stretch>
            <a:fillRect/>
          </a:stretch>
        </p:blipFill>
        <p:spPr>
          <a:xfrm>
            <a:off x="1495515" y="261777"/>
            <a:ext cx="8554340" cy="5979790"/>
          </a:xfrm>
        </p:spPr>
      </p:pic>
      <p:sp>
        <p:nvSpPr>
          <p:cNvPr id="3" name="Slide Number Placeholder 2">
            <a:extLst>
              <a:ext uri="{FF2B5EF4-FFF2-40B4-BE49-F238E27FC236}">
                <a16:creationId xmlns:a16="http://schemas.microsoft.com/office/drawing/2014/main" id="{CC7EBED8-DBE9-537D-BCD4-677AAC4DAD06}"/>
              </a:ext>
            </a:extLst>
          </p:cNvPr>
          <p:cNvSpPr>
            <a:spLocks noGrp="1"/>
          </p:cNvSpPr>
          <p:nvPr>
            <p:ph type="sldNum" sz="quarter" idx="12"/>
          </p:nvPr>
        </p:nvSpPr>
        <p:spPr/>
        <p:txBody>
          <a:bodyPr/>
          <a:lstStyle/>
          <a:p>
            <a:fld id="{2A59B5E6-6DCD-43FB-86F2-B2E07A3EF699}" type="slidenum">
              <a:rPr lang="en-IN" smtClean="0"/>
              <a:t>14</a:t>
            </a:fld>
            <a:endParaRPr lang="en-IN"/>
          </a:p>
        </p:txBody>
      </p:sp>
    </p:spTree>
    <p:extLst>
      <p:ext uri="{BB962C8B-B14F-4D97-AF65-F5344CB8AC3E}">
        <p14:creationId xmlns:p14="http://schemas.microsoft.com/office/powerpoint/2010/main" val="21768061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C55B5EFA-41F3-E578-6D38-111E24F56D9D}"/>
              </a:ext>
            </a:extLst>
          </p:cNvPr>
          <p:cNvPicPr>
            <a:picLocks noGrp="1" noChangeAspect="1"/>
          </p:cNvPicPr>
          <p:nvPr>
            <p:ph idx="1"/>
          </p:nvPr>
        </p:nvPicPr>
        <p:blipFill>
          <a:blip r:embed="rId2"/>
          <a:stretch>
            <a:fillRect/>
          </a:stretch>
        </p:blipFill>
        <p:spPr>
          <a:xfrm>
            <a:off x="1651262" y="188045"/>
            <a:ext cx="8889475" cy="6481909"/>
          </a:xfrm>
        </p:spPr>
      </p:pic>
      <p:sp>
        <p:nvSpPr>
          <p:cNvPr id="3" name="Slide Number Placeholder 2">
            <a:extLst>
              <a:ext uri="{FF2B5EF4-FFF2-40B4-BE49-F238E27FC236}">
                <a16:creationId xmlns:a16="http://schemas.microsoft.com/office/drawing/2014/main" id="{C4B0DC6B-8BFD-F6A2-A2F7-D8AB1F9038FF}"/>
              </a:ext>
            </a:extLst>
          </p:cNvPr>
          <p:cNvSpPr>
            <a:spLocks noGrp="1"/>
          </p:cNvSpPr>
          <p:nvPr>
            <p:ph type="sldNum" sz="quarter" idx="12"/>
          </p:nvPr>
        </p:nvSpPr>
        <p:spPr/>
        <p:txBody>
          <a:bodyPr/>
          <a:lstStyle/>
          <a:p>
            <a:fld id="{2A59B5E6-6DCD-43FB-86F2-B2E07A3EF699}" type="slidenum">
              <a:rPr lang="en-IN" smtClean="0"/>
              <a:t>15</a:t>
            </a:fld>
            <a:endParaRPr lang="en-IN"/>
          </a:p>
        </p:txBody>
      </p:sp>
    </p:spTree>
    <p:extLst>
      <p:ext uri="{BB962C8B-B14F-4D97-AF65-F5344CB8AC3E}">
        <p14:creationId xmlns:p14="http://schemas.microsoft.com/office/powerpoint/2010/main" val="1812901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C6C67BD4-C6A6-031D-7D91-A56CAD6678F4}"/>
              </a:ext>
            </a:extLst>
          </p:cNvPr>
          <p:cNvPicPr>
            <a:picLocks noGrp="1" noChangeAspect="1"/>
          </p:cNvPicPr>
          <p:nvPr>
            <p:ph idx="1"/>
          </p:nvPr>
        </p:nvPicPr>
        <p:blipFill>
          <a:blip r:embed="rId2"/>
          <a:stretch>
            <a:fillRect/>
          </a:stretch>
        </p:blipFill>
        <p:spPr>
          <a:xfrm>
            <a:off x="1555335" y="349521"/>
            <a:ext cx="8627214" cy="6256378"/>
          </a:xfrm>
        </p:spPr>
      </p:pic>
      <p:sp>
        <p:nvSpPr>
          <p:cNvPr id="3" name="Slide Number Placeholder 2">
            <a:extLst>
              <a:ext uri="{FF2B5EF4-FFF2-40B4-BE49-F238E27FC236}">
                <a16:creationId xmlns:a16="http://schemas.microsoft.com/office/drawing/2014/main" id="{749982C6-58D2-308B-D573-C756AF94E37F}"/>
              </a:ext>
            </a:extLst>
          </p:cNvPr>
          <p:cNvSpPr>
            <a:spLocks noGrp="1"/>
          </p:cNvSpPr>
          <p:nvPr>
            <p:ph type="sldNum" sz="quarter" idx="12"/>
          </p:nvPr>
        </p:nvSpPr>
        <p:spPr/>
        <p:txBody>
          <a:bodyPr/>
          <a:lstStyle/>
          <a:p>
            <a:fld id="{2A59B5E6-6DCD-43FB-86F2-B2E07A3EF699}" type="slidenum">
              <a:rPr lang="en-IN" smtClean="0"/>
              <a:t>16</a:t>
            </a:fld>
            <a:endParaRPr lang="en-IN"/>
          </a:p>
        </p:txBody>
      </p:sp>
    </p:spTree>
    <p:extLst>
      <p:ext uri="{BB962C8B-B14F-4D97-AF65-F5344CB8AC3E}">
        <p14:creationId xmlns:p14="http://schemas.microsoft.com/office/powerpoint/2010/main" val="16079827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88"/>
        <p:cNvGrpSpPr/>
        <p:nvPr/>
      </p:nvGrpSpPr>
      <p:grpSpPr>
        <a:xfrm>
          <a:off x="0" y="0"/>
          <a:ext cx="0" cy="0"/>
          <a:chOff x="0" y="0"/>
          <a:chExt cx="0" cy="0"/>
        </a:xfrm>
      </p:grpSpPr>
      <p:sp>
        <p:nvSpPr>
          <p:cNvPr id="289" name="Google Shape;289;p20"/>
          <p:cNvSpPr txBox="1">
            <a:spLocks noGrp="1"/>
          </p:cNvSpPr>
          <p:nvPr>
            <p:ph type="title"/>
          </p:nvPr>
        </p:nvSpPr>
        <p:spPr>
          <a:xfrm>
            <a:off x="947033" y="715533"/>
            <a:ext cx="10298000" cy="641600"/>
          </a:xfrm>
          <a:prstGeom prst="rect">
            <a:avLst/>
          </a:prstGeom>
        </p:spPr>
        <p:txBody>
          <a:bodyPr spcFirstLastPara="1" vert="horz" wrap="square" lIns="121900" tIns="121900" rIns="121900" bIns="121900" rtlCol="0" anchor="ctr" anchorCtr="0">
            <a:noAutofit/>
          </a:bodyPr>
          <a:lstStyle/>
          <a:p>
            <a:pPr>
              <a:spcBef>
                <a:spcPts val="0"/>
              </a:spcBef>
            </a:pPr>
            <a:r>
              <a:rPr lang="en" sz="2400" dirty="0"/>
              <a:t>SWOT Analysis On </a:t>
            </a:r>
            <a:r>
              <a:rPr lang="en-US" sz="2400" dirty="0"/>
              <a:t>Low Coverage of Routine Immunization for 0-2 Year Children</a:t>
            </a:r>
            <a:endParaRPr sz="2400" dirty="0"/>
          </a:p>
        </p:txBody>
      </p:sp>
      <p:grpSp>
        <p:nvGrpSpPr>
          <p:cNvPr id="290" name="Google Shape;290;p20"/>
          <p:cNvGrpSpPr/>
          <p:nvPr/>
        </p:nvGrpSpPr>
        <p:grpSpPr>
          <a:xfrm>
            <a:off x="6139226" y="1588567"/>
            <a:ext cx="5649429" cy="2224260"/>
            <a:chOff x="4604419" y="1191425"/>
            <a:chExt cx="4237072" cy="1668195"/>
          </a:xfrm>
        </p:grpSpPr>
        <p:sp>
          <p:nvSpPr>
            <p:cNvPr id="291" name="Google Shape;291;p20"/>
            <p:cNvSpPr txBox="1"/>
            <p:nvPr/>
          </p:nvSpPr>
          <p:spPr>
            <a:xfrm>
              <a:off x="6466325" y="1616300"/>
              <a:ext cx="1884600" cy="429600"/>
            </a:xfrm>
            <a:prstGeom prst="rect">
              <a:avLst/>
            </a:prstGeom>
            <a:noFill/>
            <a:ln>
              <a:noFill/>
            </a:ln>
          </p:spPr>
          <p:txBody>
            <a:bodyPr spcFirstLastPara="1" wrap="square" lIns="121900" tIns="121900" rIns="121900" bIns="121900" anchor="ctr" anchorCtr="0">
              <a:noAutofit/>
            </a:bodyPr>
            <a:lstStyle/>
            <a:p>
              <a:r>
                <a:rPr lang="en" sz="2267">
                  <a:solidFill>
                    <a:srgbClr val="434343"/>
                  </a:solidFill>
                  <a:latin typeface="Fira Sans Extra Condensed Medium"/>
                  <a:ea typeface="Fira Sans Extra Condensed Medium"/>
                  <a:cs typeface="Fira Sans Extra Condensed Medium"/>
                  <a:sym typeface="Fira Sans Extra Condensed Medium"/>
                </a:rPr>
                <a:t>Weaknesses</a:t>
              </a:r>
              <a:endParaRPr sz="2267">
                <a:solidFill>
                  <a:srgbClr val="434343"/>
                </a:solidFill>
                <a:latin typeface="Fira Sans Extra Condensed Medium"/>
                <a:ea typeface="Fira Sans Extra Condensed Medium"/>
                <a:cs typeface="Fira Sans Extra Condensed Medium"/>
                <a:sym typeface="Fira Sans Extra Condensed Medium"/>
              </a:endParaRPr>
            </a:p>
          </p:txBody>
        </p:sp>
        <p:sp>
          <p:nvSpPr>
            <p:cNvPr id="292" name="Google Shape;292;p20"/>
            <p:cNvSpPr txBox="1"/>
            <p:nvPr/>
          </p:nvSpPr>
          <p:spPr>
            <a:xfrm>
              <a:off x="6466324" y="1963149"/>
              <a:ext cx="2375167" cy="765000"/>
            </a:xfrm>
            <a:prstGeom prst="rect">
              <a:avLst/>
            </a:prstGeom>
            <a:noFill/>
            <a:ln>
              <a:noFill/>
            </a:ln>
          </p:spPr>
          <p:txBody>
            <a:bodyPr spcFirstLastPara="1" wrap="square" lIns="121900" tIns="121900" rIns="121900" bIns="121900" anchor="ctr" anchorCtr="0">
              <a:noAutofit/>
            </a:bodyPr>
            <a:lstStyle/>
            <a:p>
              <a:pPr marL="304792" indent="-304792">
                <a:buFont typeface="+mj-lt"/>
                <a:buAutoNum type="arabicPeriod"/>
              </a:pPr>
              <a:r>
                <a:rPr lang="en-US" sz="1200" dirty="0">
                  <a:solidFill>
                    <a:srgbClr val="434343"/>
                  </a:solidFill>
                  <a:latin typeface="Roboto"/>
                  <a:ea typeface="Roboto"/>
                  <a:cs typeface="Roboto"/>
                  <a:sym typeface="Roboto"/>
                </a:rPr>
                <a:t>Healthcare Infrastructure Challenges</a:t>
              </a:r>
            </a:p>
            <a:p>
              <a:pPr marL="304792" indent="-304792">
                <a:buFont typeface="+mj-lt"/>
                <a:buAutoNum type="arabicPeriod"/>
              </a:pPr>
              <a:r>
                <a:rPr lang="en-US" sz="1200" dirty="0">
                  <a:solidFill>
                    <a:srgbClr val="434343"/>
                  </a:solidFill>
                  <a:latin typeface="Roboto"/>
                  <a:ea typeface="Roboto"/>
                  <a:cs typeface="Roboto"/>
                  <a:sym typeface="Roboto"/>
                </a:rPr>
                <a:t>Awareness and Education</a:t>
              </a:r>
            </a:p>
            <a:p>
              <a:pPr marL="304792" indent="-304792">
                <a:buFont typeface="+mj-lt"/>
                <a:buAutoNum type="arabicPeriod"/>
              </a:pPr>
              <a:r>
                <a:rPr lang="en-US" sz="1200" dirty="0">
                  <a:solidFill>
                    <a:srgbClr val="434343"/>
                  </a:solidFill>
                  <a:latin typeface="Roboto"/>
                  <a:ea typeface="Roboto"/>
                  <a:cs typeface="Roboto"/>
                  <a:sym typeface="Roboto"/>
                </a:rPr>
                <a:t>Logistical Challenges</a:t>
              </a:r>
            </a:p>
            <a:p>
              <a:pPr marL="304792" indent="-304792">
                <a:buFont typeface="+mj-lt"/>
                <a:buAutoNum type="arabicPeriod"/>
              </a:pPr>
              <a:r>
                <a:rPr lang="en-US" sz="1200" dirty="0">
                  <a:solidFill>
                    <a:srgbClr val="434343"/>
                  </a:solidFill>
                  <a:latin typeface="Roboto"/>
                  <a:ea typeface="Roboto"/>
                  <a:cs typeface="Roboto"/>
                  <a:sym typeface="Roboto"/>
                </a:rPr>
                <a:t>High Birth Rate</a:t>
              </a:r>
              <a:endParaRPr sz="1200" dirty="0">
                <a:solidFill>
                  <a:srgbClr val="434343"/>
                </a:solidFill>
                <a:latin typeface="Roboto"/>
                <a:ea typeface="Roboto"/>
                <a:cs typeface="Roboto"/>
                <a:sym typeface="Roboto"/>
              </a:endParaRPr>
            </a:p>
          </p:txBody>
        </p:sp>
        <p:sp>
          <p:nvSpPr>
            <p:cNvPr id="293" name="Google Shape;293;p20"/>
            <p:cNvSpPr/>
            <p:nvPr/>
          </p:nvSpPr>
          <p:spPr>
            <a:xfrm>
              <a:off x="4604419" y="1484839"/>
              <a:ext cx="1536198" cy="1374781"/>
            </a:xfrm>
            <a:custGeom>
              <a:avLst/>
              <a:gdLst/>
              <a:ahLst/>
              <a:cxnLst/>
              <a:rect l="l" t="t" r="r" b="b"/>
              <a:pathLst>
                <a:path w="65391" h="58520" extrusionOk="0">
                  <a:moveTo>
                    <a:pt x="17491" y="0"/>
                  </a:moveTo>
                  <a:cubicBezTo>
                    <a:pt x="7823" y="0"/>
                    <a:pt x="1" y="7834"/>
                    <a:pt x="1" y="17490"/>
                  </a:cubicBezTo>
                  <a:lnTo>
                    <a:pt x="1" y="58519"/>
                  </a:lnTo>
                  <a:lnTo>
                    <a:pt x="47900" y="58519"/>
                  </a:lnTo>
                  <a:cubicBezTo>
                    <a:pt x="57568" y="58519"/>
                    <a:pt x="65390" y="50685"/>
                    <a:pt x="65390" y="41017"/>
                  </a:cubicBezTo>
                  <a:lnTo>
                    <a:pt x="65390" y="0"/>
                  </a:lnTo>
                  <a:close/>
                </a:path>
              </a:pathLst>
            </a:custGeom>
            <a:solidFill>
              <a:srgbClr val="69E781"/>
            </a:solidFill>
            <a:ln>
              <a:noFill/>
            </a:ln>
          </p:spPr>
          <p:txBody>
            <a:bodyPr spcFirstLastPara="1" wrap="square" lIns="121900" tIns="121900" rIns="121900" bIns="121900" anchor="ctr" anchorCtr="0">
              <a:noAutofit/>
            </a:bodyPr>
            <a:lstStyle/>
            <a:p>
              <a:endParaRPr sz="2400"/>
            </a:p>
          </p:txBody>
        </p:sp>
        <p:sp>
          <p:nvSpPr>
            <p:cNvPr id="294" name="Google Shape;294;p20"/>
            <p:cNvSpPr/>
            <p:nvPr/>
          </p:nvSpPr>
          <p:spPr>
            <a:xfrm>
              <a:off x="5079072" y="1191425"/>
              <a:ext cx="586866" cy="586843"/>
            </a:xfrm>
            <a:custGeom>
              <a:avLst/>
              <a:gdLst/>
              <a:ahLst/>
              <a:cxnLst/>
              <a:rect l="l" t="t" r="r" b="b"/>
              <a:pathLst>
                <a:path w="24981" h="24980" extrusionOk="0">
                  <a:moveTo>
                    <a:pt x="12491" y="0"/>
                  </a:moveTo>
                  <a:cubicBezTo>
                    <a:pt x="5597" y="0"/>
                    <a:pt x="1" y="5596"/>
                    <a:pt x="1" y="12490"/>
                  </a:cubicBezTo>
                  <a:cubicBezTo>
                    <a:pt x="1" y="19396"/>
                    <a:pt x="5597" y="24980"/>
                    <a:pt x="12491" y="24980"/>
                  </a:cubicBezTo>
                  <a:cubicBezTo>
                    <a:pt x="19384" y="24980"/>
                    <a:pt x="24980" y="19396"/>
                    <a:pt x="24980" y="12490"/>
                  </a:cubicBezTo>
                  <a:cubicBezTo>
                    <a:pt x="24980" y="5596"/>
                    <a:pt x="19384" y="0"/>
                    <a:pt x="12491" y="0"/>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295" name="Google Shape;295;p20"/>
            <p:cNvSpPr/>
            <p:nvPr/>
          </p:nvSpPr>
          <p:spPr>
            <a:xfrm>
              <a:off x="5150675" y="1263028"/>
              <a:ext cx="443656" cy="443632"/>
            </a:xfrm>
            <a:custGeom>
              <a:avLst/>
              <a:gdLst/>
              <a:ahLst/>
              <a:cxnLst/>
              <a:rect l="l" t="t" r="r" b="b"/>
              <a:pathLst>
                <a:path w="18885" h="18884" extrusionOk="0">
                  <a:moveTo>
                    <a:pt x="9443" y="0"/>
                  </a:moveTo>
                  <a:cubicBezTo>
                    <a:pt x="4228" y="0"/>
                    <a:pt x="1" y="4227"/>
                    <a:pt x="1" y="9442"/>
                  </a:cubicBezTo>
                  <a:cubicBezTo>
                    <a:pt x="1" y="14657"/>
                    <a:pt x="4228" y="18884"/>
                    <a:pt x="9443" y="18884"/>
                  </a:cubicBezTo>
                  <a:cubicBezTo>
                    <a:pt x="14657" y="18884"/>
                    <a:pt x="18884" y="14657"/>
                    <a:pt x="18884" y="9442"/>
                  </a:cubicBezTo>
                  <a:cubicBezTo>
                    <a:pt x="18884" y="4227"/>
                    <a:pt x="14657" y="0"/>
                    <a:pt x="9443" y="0"/>
                  </a:cubicBezTo>
                  <a:close/>
                </a:path>
              </a:pathLst>
            </a:custGeom>
            <a:solidFill>
              <a:srgbClr val="69E781"/>
            </a:solidFill>
            <a:ln>
              <a:noFill/>
            </a:ln>
          </p:spPr>
          <p:txBody>
            <a:bodyPr spcFirstLastPara="1" wrap="square" lIns="121900" tIns="121900" rIns="121900" bIns="121900" anchor="ctr" anchorCtr="0">
              <a:noAutofit/>
            </a:bodyPr>
            <a:lstStyle/>
            <a:p>
              <a:pPr algn="ctr">
                <a:buClr>
                  <a:schemeClr val="dk1"/>
                </a:buClr>
                <a:buSzPts val="1100"/>
              </a:pPr>
              <a:r>
                <a:rPr lang="en" sz="2933">
                  <a:solidFill>
                    <a:srgbClr val="FFFFFF"/>
                  </a:solidFill>
                  <a:latin typeface="Fira Sans Extra Condensed Medium"/>
                  <a:ea typeface="Fira Sans Extra Condensed Medium"/>
                  <a:cs typeface="Fira Sans Extra Condensed Medium"/>
                  <a:sym typeface="Fira Sans Extra Condensed Medium"/>
                </a:rPr>
                <a:t>W</a:t>
              </a:r>
              <a:endParaRPr sz="2400"/>
            </a:p>
          </p:txBody>
        </p:sp>
      </p:grpSp>
      <p:grpSp>
        <p:nvGrpSpPr>
          <p:cNvPr id="296" name="Google Shape;296;p20"/>
          <p:cNvGrpSpPr/>
          <p:nvPr/>
        </p:nvGrpSpPr>
        <p:grpSpPr>
          <a:xfrm flipH="1">
            <a:off x="6819741" y="2574425"/>
            <a:ext cx="687272" cy="643779"/>
            <a:chOff x="2753373" y="2902523"/>
            <a:chExt cx="347552" cy="325557"/>
          </a:xfrm>
        </p:grpSpPr>
        <p:sp>
          <p:nvSpPr>
            <p:cNvPr id="297" name="Google Shape;297;p20"/>
            <p:cNvSpPr/>
            <p:nvPr/>
          </p:nvSpPr>
          <p:spPr>
            <a:xfrm>
              <a:off x="2807962" y="3018575"/>
              <a:ext cx="86418" cy="29506"/>
            </a:xfrm>
            <a:custGeom>
              <a:avLst/>
              <a:gdLst/>
              <a:ahLst/>
              <a:cxnLst/>
              <a:rect l="l" t="t" r="r" b="b"/>
              <a:pathLst>
                <a:path w="2715" h="927" extrusionOk="0">
                  <a:moveTo>
                    <a:pt x="1070" y="0"/>
                  </a:moveTo>
                  <a:cubicBezTo>
                    <a:pt x="752" y="0"/>
                    <a:pt x="464" y="31"/>
                    <a:pt x="274" y="57"/>
                  </a:cubicBezTo>
                  <a:cubicBezTo>
                    <a:pt x="107" y="93"/>
                    <a:pt x="0" y="224"/>
                    <a:pt x="0" y="390"/>
                  </a:cubicBezTo>
                  <a:lnTo>
                    <a:pt x="0" y="759"/>
                  </a:lnTo>
                  <a:cubicBezTo>
                    <a:pt x="0" y="843"/>
                    <a:pt x="72" y="926"/>
                    <a:pt x="155" y="926"/>
                  </a:cubicBezTo>
                  <a:cubicBezTo>
                    <a:pt x="250" y="926"/>
                    <a:pt x="322" y="843"/>
                    <a:pt x="322" y="759"/>
                  </a:cubicBezTo>
                  <a:lnTo>
                    <a:pt x="322" y="390"/>
                  </a:lnTo>
                  <a:cubicBezTo>
                    <a:pt x="322" y="390"/>
                    <a:pt x="322" y="367"/>
                    <a:pt x="334" y="367"/>
                  </a:cubicBezTo>
                  <a:cubicBezTo>
                    <a:pt x="493" y="349"/>
                    <a:pt x="758" y="318"/>
                    <a:pt x="1059" y="318"/>
                  </a:cubicBezTo>
                  <a:cubicBezTo>
                    <a:pt x="1163" y="318"/>
                    <a:pt x="1271" y="322"/>
                    <a:pt x="1381" y="331"/>
                  </a:cubicBezTo>
                  <a:cubicBezTo>
                    <a:pt x="1870" y="355"/>
                    <a:pt x="2239" y="486"/>
                    <a:pt x="2453" y="700"/>
                  </a:cubicBezTo>
                  <a:cubicBezTo>
                    <a:pt x="2483" y="730"/>
                    <a:pt x="2524" y="745"/>
                    <a:pt x="2566" y="745"/>
                  </a:cubicBezTo>
                  <a:cubicBezTo>
                    <a:pt x="2608" y="745"/>
                    <a:pt x="2649" y="730"/>
                    <a:pt x="2679" y="700"/>
                  </a:cubicBezTo>
                  <a:cubicBezTo>
                    <a:pt x="2715" y="640"/>
                    <a:pt x="2715" y="533"/>
                    <a:pt x="2655" y="474"/>
                  </a:cubicBezTo>
                  <a:cubicBezTo>
                    <a:pt x="2276" y="95"/>
                    <a:pt x="1627" y="0"/>
                    <a:pt x="1070" y="0"/>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298" name="Google Shape;298;p20"/>
            <p:cNvSpPr/>
            <p:nvPr/>
          </p:nvSpPr>
          <p:spPr>
            <a:xfrm>
              <a:off x="2753373" y="2973376"/>
              <a:ext cx="195213" cy="254704"/>
            </a:xfrm>
            <a:custGeom>
              <a:avLst/>
              <a:gdLst/>
              <a:ahLst/>
              <a:cxnLst/>
              <a:rect l="l" t="t" r="r" b="b"/>
              <a:pathLst>
                <a:path w="6133" h="8002" extrusionOk="0">
                  <a:moveTo>
                    <a:pt x="4787" y="298"/>
                  </a:moveTo>
                  <a:lnTo>
                    <a:pt x="4787" y="1846"/>
                  </a:lnTo>
                  <a:cubicBezTo>
                    <a:pt x="4787" y="2084"/>
                    <a:pt x="4751" y="2310"/>
                    <a:pt x="4644" y="2513"/>
                  </a:cubicBezTo>
                  <a:cubicBezTo>
                    <a:pt x="4632" y="2537"/>
                    <a:pt x="4632" y="2560"/>
                    <a:pt x="4632" y="2596"/>
                  </a:cubicBezTo>
                  <a:lnTo>
                    <a:pt x="4632" y="3037"/>
                  </a:lnTo>
                  <a:cubicBezTo>
                    <a:pt x="4632" y="3465"/>
                    <a:pt x="4442" y="3870"/>
                    <a:pt x="4132" y="4168"/>
                  </a:cubicBezTo>
                  <a:cubicBezTo>
                    <a:pt x="3852" y="4437"/>
                    <a:pt x="3484" y="4590"/>
                    <a:pt x="3099" y="4590"/>
                  </a:cubicBezTo>
                  <a:cubicBezTo>
                    <a:pt x="3059" y="4590"/>
                    <a:pt x="3018" y="4588"/>
                    <a:pt x="2977" y="4584"/>
                  </a:cubicBezTo>
                  <a:cubicBezTo>
                    <a:pt x="2156" y="4525"/>
                    <a:pt x="1513" y="3811"/>
                    <a:pt x="1513" y="2977"/>
                  </a:cubicBezTo>
                  <a:lnTo>
                    <a:pt x="1513" y="2572"/>
                  </a:lnTo>
                  <a:cubicBezTo>
                    <a:pt x="1513" y="2549"/>
                    <a:pt x="1513" y="2537"/>
                    <a:pt x="1501" y="2501"/>
                  </a:cubicBezTo>
                  <a:cubicBezTo>
                    <a:pt x="1394" y="2298"/>
                    <a:pt x="1358" y="2072"/>
                    <a:pt x="1358" y="1834"/>
                  </a:cubicBezTo>
                  <a:lnTo>
                    <a:pt x="1358" y="1513"/>
                  </a:lnTo>
                  <a:cubicBezTo>
                    <a:pt x="1358" y="834"/>
                    <a:pt x="1894" y="298"/>
                    <a:pt x="2561" y="298"/>
                  </a:cubicBezTo>
                  <a:close/>
                  <a:moveTo>
                    <a:pt x="3930" y="4680"/>
                  </a:moveTo>
                  <a:lnTo>
                    <a:pt x="3930" y="4977"/>
                  </a:lnTo>
                  <a:lnTo>
                    <a:pt x="3061" y="5573"/>
                  </a:lnTo>
                  <a:lnTo>
                    <a:pt x="2203" y="4977"/>
                  </a:lnTo>
                  <a:lnTo>
                    <a:pt x="2203" y="4680"/>
                  </a:lnTo>
                  <a:cubicBezTo>
                    <a:pt x="2430" y="4799"/>
                    <a:pt x="2680" y="4870"/>
                    <a:pt x="2942" y="4882"/>
                  </a:cubicBezTo>
                  <a:lnTo>
                    <a:pt x="3061" y="4882"/>
                  </a:lnTo>
                  <a:cubicBezTo>
                    <a:pt x="3358" y="4882"/>
                    <a:pt x="3656" y="4811"/>
                    <a:pt x="3930" y="4680"/>
                  </a:cubicBezTo>
                  <a:close/>
                  <a:moveTo>
                    <a:pt x="2084" y="5275"/>
                  </a:moveTo>
                  <a:lnTo>
                    <a:pt x="2846" y="5787"/>
                  </a:lnTo>
                  <a:lnTo>
                    <a:pt x="2430" y="6180"/>
                  </a:lnTo>
                  <a:lnTo>
                    <a:pt x="2406" y="6180"/>
                  </a:lnTo>
                  <a:lnTo>
                    <a:pt x="1918" y="5442"/>
                  </a:lnTo>
                  <a:lnTo>
                    <a:pt x="2084" y="5275"/>
                  </a:lnTo>
                  <a:close/>
                  <a:moveTo>
                    <a:pt x="4073" y="5251"/>
                  </a:moveTo>
                  <a:lnTo>
                    <a:pt x="4239" y="5418"/>
                  </a:lnTo>
                  <a:lnTo>
                    <a:pt x="3739" y="6180"/>
                  </a:lnTo>
                  <a:lnTo>
                    <a:pt x="3716" y="6180"/>
                  </a:lnTo>
                  <a:lnTo>
                    <a:pt x="3311" y="5775"/>
                  </a:lnTo>
                  <a:lnTo>
                    <a:pt x="4073" y="5251"/>
                  </a:lnTo>
                  <a:close/>
                  <a:moveTo>
                    <a:pt x="2549" y="1"/>
                  </a:moveTo>
                  <a:cubicBezTo>
                    <a:pt x="1715" y="1"/>
                    <a:pt x="1025" y="691"/>
                    <a:pt x="1025" y="1525"/>
                  </a:cubicBezTo>
                  <a:lnTo>
                    <a:pt x="1025" y="1870"/>
                  </a:lnTo>
                  <a:cubicBezTo>
                    <a:pt x="1025" y="2132"/>
                    <a:pt x="1084" y="2406"/>
                    <a:pt x="1191" y="2644"/>
                  </a:cubicBezTo>
                  <a:lnTo>
                    <a:pt x="1191" y="3001"/>
                  </a:lnTo>
                  <a:cubicBezTo>
                    <a:pt x="1191" y="3596"/>
                    <a:pt x="1453" y="4132"/>
                    <a:pt x="1870" y="4489"/>
                  </a:cubicBezTo>
                  <a:lnTo>
                    <a:pt x="1870" y="5025"/>
                  </a:lnTo>
                  <a:lnTo>
                    <a:pt x="1572" y="5335"/>
                  </a:lnTo>
                  <a:cubicBezTo>
                    <a:pt x="1549" y="5358"/>
                    <a:pt x="1537" y="5406"/>
                    <a:pt x="1537" y="5454"/>
                  </a:cubicBezTo>
                  <a:lnTo>
                    <a:pt x="548" y="5811"/>
                  </a:lnTo>
                  <a:cubicBezTo>
                    <a:pt x="227" y="5930"/>
                    <a:pt x="1" y="6239"/>
                    <a:pt x="1" y="6597"/>
                  </a:cubicBezTo>
                  <a:lnTo>
                    <a:pt x="1" y="7823"/>
                  </a:lnTo>
                  <a:cubicBezTo>
                    <a:pt x="1" y="7906"/>
                    <a:pt x="72" y="7978"/>
                    <a:pt x="167" y="7978"/>
                  </a:cubicBezTo>
                  <a:cubicBezTo>
                    <a:pt x="251" y="7978"/>
                    <a:pt x="322" y="7906"/>
                    <a:pt x="322" y="7823"/>
                  </a:cubicBezTo>
                  <a:lnTo>
                    <a:pt x="322" y="6597"/>
                  </a:lnTo>
                  <a:cubicBezTo>
                    <a:pt x="322" y="6370"/>
                    <a:pt x="465" y="6180"/>
                    <a:pt x="668" y="6108"/>
                  </a:cubicBezTo>
                  <a:lnTo>
                    <a:pt x="1691" y="5739"/>
                  </a:lnTo>
                  <a:lnTo>
                    <a:pt x="2120" y="6370"/>
                  </a:lnTo>
                  <a:cubicBezTo>
                    <a:pt x="2180" y="6466"/>
                    <a:pt x="2275" y="6501"/>
                    <a:pt x="2358" y="6525"/>
                  </a:cubicBezTo>
                  <a:lnTo>
                    <a:pt x="2394" y="6525"/>
                  </a:lnTo>
                  <a:cubicBezTo>
                    <a:pt x="2489" y="6525"/>
                    <a:pt x="2561" y="6489"/>
                    <a:pt x="2632" y="6430"/>
                  </a:cubicBezTo>
                  <a:lnTo>
                    <a:pt x="2906" y="6168"/>
                  </a:lnTo>
                  <a:lnTo>
                    <a:pt x="2906" y="7835"/>
                  </a:lnTo>
                  <a:cubicBezTo>
                    <a:pt x="2906" y="7918"/>
                    <a:pt x="2977" y="8002"/>
                    <a:pt x="3061" y="8002"/>
                  </a:cubicBezTo>
                  <a:cubicBezTo>
                    <a:pt x="3156" y="8002"/>
                    <a:pt x="3227" y="7918"/>
                    <a:pt x="3227" y="7835"/>
                  </a:cubicBezTo>
                  <a:lnTo>
                    <a:pt x="3227" y="6168"/>
                  </a:lnTo>
                  <a:lnTo>
                    <a:pt x="3501" y="6430"/>
                  </a:lnTo>
                  <a:cubicBezTo>
                    <a:pt x="3549" y="6489"/>
                    <a:pt x="3644" y="6525"/>
                    <a:pt x="3739" y="6525"/>
                  </a:cubicBezTo>
                  <a:lnTo>
                    <a:pt x="3763" y="6525"/>
                  </a:lnTo>
                  <a:cubicBezTo>
                    <a:pt x="3870" y="6501"/>
                    <a:pt x="3954" y="6466"/>
                    <a:pt x="4001" y="6370"/>
                  </a:cubicBezTo>
                  <a:lnTo>
                    <a:pt x="4430" y="5739"/>
                  </a:lnTo>
                  <a:lnTo>
                    <a:pt x="5466" y="6108"/>
                  </a:lnTo>
                  <a:cubicBezTo>
                    <a:pt x="5668" y="6180"/>
                    <a:pt x="5799" y="6370"/>
                    <a:pt x="5799" y="6597"/>
                  </a:cubicBezTo>
                  <a:lnTo>
                    <a:pt x="5799" y="7823"/>
                  </a:lnTo>
                  <a:cubicBezTo>
                    <a:pt x="5799" y="7906"/>
                    <a:pt x="5882" y="7978"/>
                    <a:pt x="5966" y="7978"/>
                  </a:cubicBezTo>
                  <a:cubicBezTo>
                    <a:pt x="6061" y="7978"/>
                    <a:pt x="6133" y="7906"/>
                    <a:pt x="6133" y="7823"/>
                  </a:cubicBezTo>
                  <a:lnTo>
                    <a:pt x="6133" y="6597"/>
                  </a:lnTo>
                  <a:cubicBezTo>
                    <a:pt x="6121" y="6228"/>
                    <a:pt x="5894" y="5918"/>
                    <a:pt x="5561" y="5787"/>
                  </a:cubicBezTo>
                  <a:lnTo>
                    <a:pt x="4585" y="5442"/>
                  </a:lnTo>
                  <a:cubicBezTo>
                    <a:pt x="4585" y="5394"/>
                    <a:pt x="4561" y="5346"/>
                    <a:pt x="4537" y="5323"/>
                  </a:cubicBezTo>
                  <a:lnTo>
                    <a:pt x="4239" y="5001"/>
                  </a:lnTo>
                  <a:lnTo>
                    <a:pt x="4239" y="4489"/>
                  </a:lnTo>
                  <a:cubicBezTo>
                    <a:pt x="4275" y="4454"/>
                    <a:pt x="4299" y="4430"/>
                    <a:pt x="4335" y="4406"/>
                  </a:cubicBezTo>
                  <a:cubicBezTo>
                    <a:pt x="4704" y="4049"/>
                    <a:pt x="4930" y="3561"/>
                    <a:pt x="4930" y="3060"/>
                  </a:cubicBezTo>
                  <a:lnTo>
                    <a:pt x="4930" y="2644"/>
                  </a:lnTo>
                  <a:cubicBezTo>
                    <a:pt x="5037" y="2382"/>
                    <a:pt x="5085" y="2132"/>
                    <a:pt x="5085" y="1870"/>
                  </a:cubicBezTo>
                  <a:lnTo>
                    <a:pt x="5085" y="167"/>
                  </a:lnTo>
                  <a:cubicBezTo>
                    <a:pt x="5085" y="84"/>
                    <a:pt x="5013" y="1"/>
                    <a:pt x="4930" y="1"/>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299" name="Google Shape;299;p20"/>
            <p:cNvSpPr/>
            <p:nvPr/>
          </p:nvSpPr>
          <p:spPr>
            <a:xfrm>
              <a:off x="2905361" y="3195072"/>
              <a:ext cx="10631" cy="32244"/>
            </a:xfrm>
            <a:custGeom>
              <a:avLst/>
              <a:gdLst/>
              <a:ahLst/>
              <a:cxnLst/>
              <a:rect l="l" t="t" r="r" b="b"/>
              <a:pathLst>
                <a:path w="334" h="1013" extrusionOk="0">
                  <a:moveTo>
                    <a:pt x="167" y="1"/>
                  </a:moveTo>
                  <a:cubicBezTo>
                    <a:pt x="72" y="1"/>
                    <a:pt x="0" y="84"/>
                    <a:pt x="0" y="167"/>
                  </a:cubicBezTo>
                  <a:lnTo>
                    <a:pt x="0" y="858"/>
                  </a:lnTo>
                  <a:cubicBezTo>
                    <a:pt x="0" y="941"/>
                    <a:pt x="72" y="1013"/>
                    <a:pt x="167" y="1013"/>
                  </a:cubicBezTo>
                  <a:cubicBezTo>
                    <a:pt x="250" y="1013"/>
                    <a:pt x="334" y="941"/>
                    <a:pt x="334" y="858"/>
                  </a:cubicBezTo>
                  <a:lnTo>
                    <a:pt x="334" y="167"/>
                  </a:lnTo>
                  <a:cubicBezTo>
                    <a:pt x="334" y="60"/>
                    <a:pt x="250" y="1"/>
                    <a:pt x="167" y="1"/>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300" name="Google Shape;300;p20"/>
            <p:cNvSpPr/>
            <p:nvPr/>
          </p:nvSpPr>
          <p:spPr>
            <a:xfrm>
              <a:off x="2939069" y="2934735"/>
              <a:ext cx="161856" cy="169049"/>
            </a:xfrm>
            <a:custGeom>
              <a:avLst/>
              <a:gdLst/>
              <a:ahLst/>
              <a:cxnLst/>
              <a:rect l="l" t="t" r="r" b="b"/>
              <a:pathLst>
                <a:path w="5085" h="5311" extrusionOk="0">
                  <a:moveTo>
                    <a:pt x="668" y="0"/>
                  </a:moveTo>
                  <a:cubicBezTo>
                    <a:pt x="299" y="0"/>
                    <a:pt x="1" y="298"/>
                    <a:pt x="1" y="667"/>
                  </a:cubicBezTo>
                  <a:lnTo>
                    <a:pt x="1" y="3393"/>
                  </a:lnTo>
                  <a:cubicBezTo>
                    <a:pt x="1" y="3763"/>
                    <a:pt x="299" y="4060"/>
                    <a:pt x="668" y="4060"/>
                  </a:cubicBezTo>
                  <a:lnTo>
                    <a:pt x="977" y="4060"/>
                  </a:lnTo>
                  <a:lnTo>
                    <a:pt x="739" y="5001"/>
                  </a:lnTo>
                  <a:cubicBezTo>
                    <a:pt x="715" y="5108"/>
                    <a:pt x="763" y="5203"/>
                    <a:pt x="846" y="5263"/>
                  </a:cubicBezTo>
                  <a:cubicBezTo>
                    <a:pt x="894" y="5298"/>
                    <a:pt x="941" y="5310"/>
                    <a:pt x="977" y="5310"/>
                  </a:cubicBezTo>
                  <a:cubicBezTo>
                    <a:pt x="1025" y="5310"/>
                    <a:pt x="1084" y="5298"/>
                    <a:pt x="1132" y="5263"/>
                  </a:cubicBezTo>
                  <a:lnTo>
                    <a:pt x="2763" y="4072"/>
                  </a:lnTo>
                  <a:lnTo>
                    <a:pt x="4418" y="4072"/>
                  </a:lnTo>
                  <a:cubicBezTo>
                    <a:pt x="4787" y="4072"/>
                    <a:pt x="5085" y="3774"/>
                    <a:pt x="5085" y="3405"/>
                  </a:cubicBezTo>
                  <a:lnTo>
                    <a:pt x="5085" y="679"/>
                  </a:lnTo>
                  <a:cubicBezTo>
                    <a:pt x="5061" y="298"/>
                    <a:pt x="4751" y="0"/>
                    <a:pt x="4394" y="0"/>
                  </a:cubicBezTo>
                  <a:lnTo>
                    <a:pt x="3537" y="0"/>
                  </a:lnTo>
                  <a:cubicBezTo>
                    <a:pt x="3454" y="0"/>
                    <a:pt x="3370" y="72"/>
                    <a:pt x="3370" y="167"/>
                  </a:cubicBezTo>
                  <a:cubicBezTo>
                    <a:pt x="3370" y="250"/>
                    <a:pt x="3454" y="322"/>
                    <a:pt x="3537" y="322"/>
                  </a:cubicBezTo>
                  <a:lnTo>
                    <a:pt x="4394" y="322"/>
                  </a:lnTo>
                  <a:cubicBezTo>
                    <a:pt x="4585" y="322"/>
                    <a:pt x="4751" y="488"/>
                    <a:pt x="4751" y="679"/>
                  </a:cubicBezTo>
                  <a:lnTo>
                    <a:pt x="4751" y="3405"/>
                  </a:lnTo>
                  <a:cubicBezTo>
                    <a:pt x="4751" y="3596"/>
                    <a:pt x="4585" y="3763"/>
                    <a:pt x="4394" y="3763"/>
                  </a:cubicBezTo>
                  <a:lnTo>
                    <a:pt x="2692" y="3763"/>
                  </a:lnTo>
                  <a:cubicBezTo>
                    <a:pt x="2668" y="3763"/>
                    <a:pt x="2632" y="3774"/>
                    <a:pt x="2608" y="3798"/>
                  </a:cubicBezTo>
                  <a:lnTo>
                    <a:pt x="1084" y="4894"/>
                  </a:lnTo>
                  <a:lnTo>
                    <a:pt x="1322" y="3953"/>
                  </a:lnTo>
                  <a:cubicBezTo>
                    <a:pt x="1334" y="3917"/>
                    <a:pt x="1322" y="3858"/>
                    <a:pt x="1287" y="3822"/>
                  </a:cubicBezTo>
                  <a:cubicBezTo>
                    <a:pt x="1263" y="3774"/>
                    <a:pt x="1215" y="3763"/>
                    <a:pt x="1180" y="3763"/>
                  </a:cubicBezTo>
                  <a:lnTo>
                    <a:pt x="668" y="3763"/>
                  </a:lnTo>
                  <a:cubicBezTo>
                    <a:pt x="477" y="3763"/>
                    <a:pt x="310" y="3596"/>
                    <a:pt x="310" y="3405"/>
                  </a:cubicBezTo>
                  <a:lnTo>
                    <a:pt x="310" y="679"/>
                  </a:lnTo>
                  <a:cubicBezTo>
                    <a:pt x="310" y="488"/>
                    <a:pt x="477" y="322"/>
                    <a:pt x="668" y="322"/>
                  </a:cubicBezTo>
                  <a:lnTo>
                    <a:pt x="1513" y="322"/>
                  </a:lnTo>
                  <a:cubicBezTo>
                    <a:pt x="1608" y="322"/>
                    <a:pt x="1680" y="250"/>
                    <a:pt x="1680" y="167"/>
                  </a:cubicBezTo>
                  <a:cubicBezTo>
                    <a:pt x="1680" y="72"/>
                    <a:pt x="1608" y="0"/>
                    <a:pt x="1513" y="0"/>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301" name="Google Shape;301;p20"/>
            <p:cNvSpPr/>
            <p:nvPr/>
          </p:nvSpPr>
          <p:spPr>
            <a:xfrm>
              <a:off x="3002379" y="2902523"/>
              <a:ext cx="32244" cy="96668"/>
            </a:xfrm>
            <a:custGeom>
              <a:avLst/>
              <a:gdLst/>
              <a:ahLst/>
              <a:cxnLst/>
              <a:rect l="l" t="t" r="r" b="b"/>
              <a:pathLst>
                <a:path w="1013" h="3037" extrusionOk="0">
                  <a:moveTo>
                    <a:pt x="691" y="310"/>
                  </a:moveTo>
                  <a:lnTo>
                    <a:pt x="536" y="2727"/>
                  </a:lnTo>
                  <a:lnTo>
                    <a:pt x="500" y="2727"/>
                  </a:lnTo>
                  <a:lnTo>
                    <a:pt x="345" y="310"/>
                  </a:lnTo>
                  <a:close/>
                  <a:moveTo>
                    <a:pt x="167" y="0"/>
                  </a:moveTo>
                  <a:cubicBezTo>
                    <a:pt x="119" y="0"/>
                    <a:pt x="84" y="12"/>
                    <a:pt x="48" y="48"/>
                  </a:cubicBezTo>
                  <a:cubicBezTo>
                    <a:pt x="24" y="72"/>
                    <a:pt x="0" y="119"/>
                    <a:pt x="0" y="167"/>
                  </a:cubicBezTo>
                  <a:lnTo>
                    <a:pt x="167" y="2881"/>
                  </a:lnTo>
                  <a:cubicBezTo>
                    <a:pt x="167" y="2977"/>
                    <a:pt x="238" y="3036"/>
                    <a:pt x="334" y="3036"/>
                  </a:cubicBezTo>
                  <a:lnTo>
                    <a:pt x="679" y="3036"/>
                  </a:lnTo>
                  <a:cubicBezTo>
                    <a:pt x="762" y="3036"/>
                    <a:pt x="822" y="2977"/>
                    <a:pt x="834" y="2881"/>
                  </a:cubicBezTo>
                  <a:lnTo>
                    <a:pt x="1000" y="167"/>
                  </a:lnTo>
                  <a:cubicBezTo>
                    <a:pt x="1012" y="119"/>
                    <a:pt x="1000" y="72"/>
                    <a:pt x="977" y="48"/>
                  </a:cubicBezTo>
                  <a:cubicBezTo>
                    <a:pt x="941" y="12"/>
                    <a:pt x="893" y="0"/>
                    <a:pt x="857" y="0"/>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302" name="Google Shape;302;p20"/>
            <p:cNvSpPr/>
            <p:nvPr/>
          </p:nvSpPr>
          <p:spPr>
            <a:xfrm>
              <a:off x="3003143" y="3005206"/>
              <a:ext cx="32244" cy="32244"/>
            </a:xfrm>
            <a:custGeom>
              <a:avLst/>
              <a:gdLst/>
              <a:ahLst/>
              <a:cxnLst/>
              <a:rect l="l" t="t" r="r" b="b"/>
              <a:pathLst>
                <a:path w="1013" h="1013" extrusionOk="0">
                  <a:moveTo>
                    <a:pt x="500" y="322"/>
                  </a:moveTo>
                  <a:cubicBezTo>
                    <a:pt x="607" y="322"/>
                    <a:pt x="679" y="406"/>
                    <a:pt x="679" y="513"/>
                  </a:cubicBezTo>
                  <a:cubicBezTo>
                    <a:pt x="679" y="608"/>
                    <a:pt x="595" y="691"/>
                    <a:pt x="500" y="691"/>
                  </a:cubicBezTo>
                  <a:cubicBezTo>
                    <a:pt x="393" y="691"/>
                    <a:pt x="321" y="608"/>
                    <a:pt x="321" y="513"/>
                  </a:cubicBezTo>
                  <a:cubicBezTo>
                    <a:pt x="321" y="406"/>
                    <a:pt x="393" y="322"/>
                    <a:pt x="500" y="322"/>
                  </a:cubicBezTo>
                  <a:close/>
                  <a:moveTo>
                    <a:pt x="500" y="1"/>
                  </a:moveTo>
                  <a:cubicBezTo>
                    <a:pt x="214" y="1"/>
                    <a:pt x="0" y="227"/>
                    <a:pt x="0" y="513"/>
                  </a:cubicBezTo>
                  <a:cubicBezTo>
                    <a:pt x="0" y="787"/>
                    <a:pt x="214" y="1013"/>
                    <a:pt x="500" y="1013"/>
                  </a:cubicBezTo>
                  <a:cubicBezTo>
                    <a:pt x="786" y="1013"/>
                    <a:pt x="1012" y="787"/>
                    <a:pt x="1012" y="513"/>
                  </a:cubicBezTo>
                  <a:cubicBezTo>
                    <a:pt x="988" y="227"/>
                    <a:pt x="762" y="1"/>
                    <a:pt x="500" y="1"/>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grpSp>
      <p:grpSp>
        <p:nvGrpSpPr>
          <p:cNvPr id="303" name="Google Shape;303;p20"/>
          <p:cNvGrpSpPr/>
          <p:nvPr/>
        </p:nvGrpSpPr>
        <p:grpSpPr>
          <a:xfrm>
            <a:off x="6139226" y="3917151"/>
            <a:ext cx="5649429" cy="2224235"/>
            <a:chOff x="4604419" y="2937863"/>
            <a:chExt cx="4237072" cy="1668176"/>
          </a:xfrm>
        </p:grpSpPr>
        <p:sp>
          <p:nvSpPr>
            <p:cNvPr id="304" name="Google Shape;304;p20"/>
            <p:cNvSpPr txBox="1"/>
            <p:nvPr/>
          </p:nvSpPr>
          <p:spPr>
            <a:xfrm>
              <a:off x="6466325" y="3069338"/>
              <a:ext cx="1884600" cy="429600"/>
            </a:xfrm>
            <a:prstGeom prst="rect">
              <a:avLst/>
            </a:prstGeom>
            <a:noFill/>
            <a:ln>
              <a:noFill/>
            </a:ln>
          </p:spPr>
          <p:txBody>
            <a:bodyPr spcFirstLastPara="1" wrap="square" lIns="121900" tIns="121900" rIns="121900" bIns="121900" anchor="ctr" anchorCtr="0">
              <a:noAutofit/>
            </a:bodyPr>
            <a:lstStyle/>
            <a:p>
              <a:r>
                <a:rPr lang="en" sz="2267">
                  <a:solidFill>
                    <a:srgbClr val="434343"/>
                  </a:solidFill>
                  <a:latin typeface="Fira Sans Extra Condensed Medium"/>
                  <a:ea typeface="Fira Sans Extra Condensed Medium"/>
                  <a:cs typeface="Fira Sans Extra Condensed Medium"/>
                  <a:sym typeface="Fira Sans Extra Condensed Medium"/>
                </a:rPr>
                <a:t>Threats</a:t>
              </a:r>
              <a:endParaRPr sz="2267">
                <a:solidFill>
                  <a:srgbClr val="434343"/>
                </a:solidFill>
                <a:latin typeface="Fira Sans Extra Condensed Medium"/>
                <a:ea typeface="Fira Sans Extra Condensed Medium"/>
                <a:cs typeface="Fira Sans Extra Condensed Medium"/>
                <a:sym typeface="Fira Sans Extra Condensed Medium"/>
              </a:endParaRPr>
            </a:p>
          </p:txBody>
        </p:sp>
        <p:sp>
          <p:nvSpPr>
            <p:cNvPr id="305" name="Google Shape;305;p20"/>
            <p:cNvSpPr txBox="1"/>
            <p:nvPr/>
          </p:nvSpPr>
          <p:spPr>
            <a:xfrm>
              <a:off x="6466325" y="3416187"/>
              <a:ext cx="2375166" cy="765000"/>
            </a:xfrm>
            <a:prstGeom prst="rect">
              <a:avLst/>
            </a:prstGeom>
            <a:noFill/>
            <a:ln>
              <a:noFill/>
            </a:ln>
          </p:spPr>
          <p:txBody>
            <a:bodyPr spcFirstLastPara="1" wrap="square" lIns="121900" tIns="121900" rIns="121900" bIns="121900" anchor="ctr" anchorCtr="0">
              <a:noAutofit/>
            </a:bodyPr>
            <a:lstStyle/>
            <a:p>
              <a:pPr marL="304792" indent="-304792">
                <a:buClr>
                  <a:schemeClr val="dk1"/>
                </a:buClr>
                <a:buSzPts val="1100"/>
                <a:buFont typeface="+mj-lt"/>
                <a:buAutoNum type="arabicPeriod"/>
              </a:pPr>
              <a:r>
                <a:rPr lang="en-US" sz="1200" dirty="0">
                  <a:solidFill>
                    <a:srgbClr val="434343"/>
                  </a:solidFill>
                  <a:latin typeface="Roboto"/>
                  <a:ea typeface="Roboto"/>
                  <a:cs typeface="Roboto"/>
                  <a:sym typeface="Roboto"/>
                </a:rPr>
                <a:t>Vaccine Hesitancy</a:t>
              </a:r>
            </a:p>
            <a:p>
              <a:pPr marL="304792" indent="-304792">
                <a:buClr>
                  <a:schemeClr val="dk1"/>
                </a:buClr>
                <a:buSzPts val="1100"/>
                <a:buFont typeface="+mj-lt"/>
                <a:buAutoNum type="arabicPeriod"/>
              </a:pPr>
              <a:r>
                <a:rPr lang="en-US" sz="1200" dirty="0">
                  <a:solidFill>
                    <a:srgbClr val="434343"/>
                  </a:solidFill>
                  <a:latin typeface="Roboto"/>
                  <a:ea typeface="Roboto"/>
                  <a:cs typeface="Roboto"/>
                  <a:sym typeface="Roboto"/>
                </a:rPr>
                <a:t>Disease Outbreaks</a:t>
              </a:r>
            </a:p>
            <a:p>
              <a:pPr marL="304792" indent="-304792">
                <a:buClr>
                  <a:schemeClr val="dk1"/>
                </a:buClr>
                <a:buSzPts val="1100"/>
                <a:buFont typeface="+mj-lt"/>
                <a:buAutoNum type="arabicPeriod"/>
              </a:pPr>
              <a:r>
                <a:rPr lang="en-US" sz="1200" dirty="0">
                  <a:solidFill>
                    <a:srgbClr val="434343"/>
                  </a:solidFill>
                  <a:latin typeface="Roboto"/>
                  <a:ea typeface="Roboto"/>
                  <a:cs typeface="Roboto"/>
                  <a:sym typeface="Roboto"/>
                </a:rPr>
                <a:t>Political and Economic Instability</a:t>
              </a:r>
            </a:p>
            <a:p>
              <a:pPr marL="304792" indent="-304792">
                <a:buClr>
                  <a:schemeClr val="dk1"/>
                </a:buClr>
                <a:buSzPts val="1100"/>
                <a:buFont typeface="+mj-lt"/>
                <a:buAutoNum type="arabicPeriod"/>
              </a:pPr>
              <a:r>
                <a:rPr lang="en-US" sz="1200" dirty="0">
                  <a:solidFill>
                    <a:srgbClr val="434343"/>
                  </a:solidFill>
                  <a:latin typeface="Roboto"/>
                  <a:ea typeface="Roboto"/>
                  <a:cs typeface="Roboto"/>
                  <a:sym typeface="Roboto"/>
                </a:rPr>
                <a:t>Global Health Crises</a:t>
              </a:r>
              <a:endParaRPr sz="1200" dirty="0">
                <a:solidFill>
                  <a:srgbClr val="434343"/>
                </a:solidFill>
                <a:latin typeface="Roboto"/>
                <a:ea typeface="Roboto"/>
                <a:cs typeface="Roboto"/>
                <a:sym typeface="Roboto"/>
              </a:endParaRPr>
            </a:p>
          </p:txBody>
        </p:sp>
        <p:sp>
          <p:nvSpPr>
            <p:cNvPr id="306" name="Google Shape;306;p20"/>
            <p:cNvSpPr/>
            <p:nvPr/>
          </p:nvSpPr>
          <p:spPr>
            <a:xfrm>
              <a:off x="4604419" y="2937863"/>
              <a:ext cx="1536198" cy="1374781"/>
            </a:xfrm>
            <a:custGeom>
              <a:avLst/>
              <a:gdLst/>
              <a:ahLst/>
              <a:cxnLst/>
              <a:rect l="l" t="t" r="r" b="b"/>
              <a:pathLst>
                <a:path w="65391" h="58520" extrusionOk="0">
                  <a:moveTo>
                    <a:pt x="1" y="1"/>
                  </a:moveTo>
                  <a:lnTo>
                    <a:pt x="1" y="41030"/>
                  </a:lnTo>
                  <a:cubicBezTo>
                    <a:pt x="1" y="50686"/>
                    <a:pt x="7823" y="58520"/>
                    <a:pt x="17491" y="58520"/>
                  </a:cubicBezTo>
                  <a:lnTo>
                    <a:pt x="65390" y="58520"/>
                  </a:lnTo>
                  <a:lnTo>
                    <a:pt x="65390" y="17503"/>
                  </a:lnTo>
                  <a:cubicBezTo>
                    <a:pt x="65390" y="7835"/>
                    <a:pt x="57568" y="1"/>
                    <a:pt x="47900" y="1"/>
                  </a:cubicBezTo>
                  <a:close/>
                </a:path>
              </a:pathLst>
            </a:custGeom>
            <a:solidFill>
              <a:srgbClr val="FCBD24"/>
            </a:solidFill>
            <a:ln>
              <a:noFill/>
            </a:ln>
          </p:spPr>
          <p:txBody>
            <a:bodyPr spcFirstLastPara="1" wrap="square" lIns="121900" tIns="121900" rIns="121900" bIns="121900" anchor="ctr" anchorCtr="0">
              <a:noAutofit/>
            </a:bodyPr>
            <a:lstStyle/>
            <a:p>
              <a:endParaRPr sz="2400"/>
            </a:p>
          </p:txBody>
        </p:sp>
        <p:sp>
          <p:nvSpPr>
            <p:cNvPr id="307" name="Google Shape;307;p20"/>
            <p:cNvSpPr/>
            <p:nvPr/>
          </p:nvSpPr>
          <p:spPr>
            <a:xfrm>
              <a:off x="5079072" y="4019196"/>
              <a:ext cx="586866" cy="586843"/>
            </a:xfrm>
            <a:custGeom>
              <a:avLst/>
              <a:gdLst/>
              <a:ahLst/>
              <a:cxnLst/>
              <a:rect l="l" t="t" r="r" b="b"/>
              <a:pathLst>
                <a:path w="24981" h="24980" extrusionOk="0">
                  <a:moveTo>
                    <a:pt x="12491" y="0"/>
                  </a:moveTo>
                  <a:cubicBezTo>
                    <a:pt x="5597" y="0"/>
                    <a:pt x="1" y="5584"/>
                    <a:pt x="1" y="12490"/>
                  </a:cubicBezTo>
                  <a:cubicBezTo>
                    <a:pt x="1" y="19384"/>
                    <a:pt x="5597" y="24980"/>
                    <a:pt x="12491" y="24980"/>
                  </a:cubicBezTo>
                  <a:cubicBezTo>
                    <a:pt x="19384" y="24980"/>
                    <a:pt x="24980" y="19384"/>
                    <a:pt x="24980" y="12490"/>
                  </a:cubicBezTo>
                  <a:cubicBezTo>
                    <a:pt x="24980" y="5584"/>
                    <a:pt x="19384" y="0"/>
                    <a:pt x="12491" y="0"/>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308" name="Google Shape;308;p20"/>
            <p:cNvSpPr/>
            <p:nvPr/>
          </p:nvSpPr>
          <p:spPr>
            <a:xfrm>
              <a:off x="5150675" y="4090800"/>
              <a:ext cx="443656" cy="443632"/>
            </a:xfrm>
            <a:custGeom>
              <a:avLst/>
              <a:gdLst/>
              <a:ahLst/>
              <a:cxnLst/>
              <a:rect l="l" t="t" r="r" b="b"/>
              <a:pathLst>
                <a:path w="18885" h="18884" extrusionOk="0">
                  <a:moveTo>
                    <a:pt x="9443" y="0"/>
                  </a:moveTo>
                  <a:cubicBezTo>
                    <a:pt x="4228" y="0"/>
                    <a:pt x="1" y="4227"/>
                    <a:pt x="1" y="9442"/>
                  </a:cubicBezTo>
                  <a:cubicBezTo>
                    <a:pt x="1" y="14657"/>
                    <a:pt x="4228" y="18884"/>
                    <a:pt x="9443" y="18884"/>
                  </a:cubicBezTo>
                  <a:cubicBezTo>
                    <a:pt x="14657" y="18884"/>
                    <a:pt x="18884" y="14657"/>
                    <a:pt x="18884" y="9442"/>
                  </a:cubicBezTo>
                  <a:cubicBezTo>
                    <a:pt x="18884" y="4227"/>
                    <a:pt x="14657" y="0"/>
                    <a:pt x="9443" y="0"/>
                  </a:cubicBezTo>
                  <a:close/>
                </a:path>
              </a:pathLst>
            </a:custGeom>
            <a:solidFill>
              <a:srgbClr val="FCBD24"/>
            </a:solidFill>
            <a:ln>
              <a:noFill/>
            </a:ln>
          </p:spPr>
          <p:txBody>
            <a:bodyPr spcFirstLastPara="1" wrap="square" lIns="121900" tIns="121900" rIns="121900" bIns="121900" anchor="ctr" anchorCtr="0">
              <a:noAutofit/>
            </a:bodyPr>
            <a:lstStyle/>
            <a:p>
              <a:pPr algn="ctr">
                <a:buClr>
                  <a:schemeClr val="dk1"/>
                </a:buClr>
                <a:buSzPts val="1100"/>
              </a:pPr>
              <a:r>
                <a:rPr lang="en" sz="2933">
                  <a:solidFill>
                    <a:srgbClr val="FFFFFF"/>
                  </a:solidFill>
                  <a:latin typeface="Fira Sans Extra Condensed Medium"/>
                  <a:ea typeface="Fira Sans Extra Condensed Medium"/>
                  <a:cs typeface="Fira Sans Extra Condensed Medium"/>
                  <a:sym typeface="Fira Sans Extra Condensed Medium"/>
                </a:rPr>
                <a:t>T</a:t>
              </a:r>
              <a:endParaRPr sz="2400"/>
            </a:p>
          </p:txBody>
        </p:sp>
      </p:grpSp>
      <p:grpSp>
        <p:nvGrpSpPr>
          <p:cNvPr id="309" name="Google Shape;309;p20"/>
          <p:cNvGrpSpPr/>
          <p:nvPr/>
        </p:nvGrpSpPr>
        <p:grpSpPr>
          <a:xfrm>
            <a:off x="6865354" y="4514621"/>
            <a:ext cx="596049" cy="638135"/>
            <a:chOff x="7055134" y="2919170"/>
            <a:chExt cx="290321" cy="310820"/>
          </a:xfrm>
        </p:grpSpPr>
        <p:sp>
          <p:nvSpPr>
            <p:cNvPr id="310" name="Google Shape;310;p20"/>
            <p:cNvSpPr/>
            <p:nvPr/>
          </p:nvSpPr>
          <p:spPr>
            <a:xfrm>
              <a:off x="7102497" y="2970989"/>
              <a:ext cx="191044" cy="259001"/>
            </a:xfrm>
            <a:custGeom>
              <a:avLst/>
              <a:gdLst/>
              <a:ahLst/>
              <a:cxnLst/>
              <a:rect l="l" t="t" r="r" b="b"/>
              <a:pathLst>
                <a:path w="6002" h="8137" extrusionOk="0">
                  <a:moveTo>
                    <a:pt x="3097" y="314"/>
                  </a:moveTo>
                  <a:cubicBezTo>
                    <a:pt x="3739" y="314"/>
                    <a:pt x="4347" y="552"/>
                    <a:pt x="4835" y="980"/>
                  </a:cubicBezTo>
                  <a:cubicBezTo>
                    <a:pt x="5394" y="1481"/>
                    <a:pt x="5716" y="2195"/>
                    <a:pt x="5716" y="2933"/>
                  </a:cubicBezTo>
                  <a:cubicBezTo>
                    <a:pt x="5704" y="3445"/>
                    <a:pt x="5549" y="3933"/>
                    <a:pt x="5287" y="4350"/>
                  </a:cubicBezTo>
                  <a:cubicBezTo>
                    <a:pt x="5013" y="4767"/>
                    <a:pt x="4644" y="5100"/>
                    <a:pt x="4204" y="5302"/>
                  </a:cubicBezTo>
                  <a:cubicBezTo>
                    <a:pt x="3930" y="5433"/>
                    <a:pt x="3751" y="5719"/>
                    <a:pt x="3751" y="6029"/>
                  </a:cubicBezTo>
                  <a:lnTo>
                    <a:pt x="3751" y="6207"/>
                  </a:lnTo>
                  <a:lnTo>
                    <a:pt x="2430" y="6207"/>
                  </a:lnTo>
                  <a:lnTo>
                    <a:pt x="2430" y="6029"/>
                  </a:lnTo>
                  <a:cubicBezTo>
                    <a:pt x="2430" y="5719"/>
                    <a:pt x="2251" y="5433"/>
                    <a:pt x="1965" y="5302"/>
                  </a:cubicBezTo>
                  <a:cubicBezTo>
                    <a:pt x="942" y="4814"/>
                    <a:pt x="346" y="3731"/>
                    <a:pt x="489" y="2588"/>
                  </a:cubicBezTo>
                  <a:cubicBezTo>
                    <a:pt x="644" y="1421"/>
                    <a:pt x="1608" y="457"/>
                    <a:pt x="2799" y="326"/>
                  </a:cubicBezTo>
                  <a:cubicBezTo>
                    <a:pt x="2906" y="314"/>
                    <a:pt x="3013" y="314"/>
                    <a:pt x="3097" y="314"/>
                  </a:cubicBezTo>
                  <a:close/>
                  <a:moveTo>
                    <a:pt x="3728" y="6505"/>
                  </a:moveTo>
                  <a:lnTo>
                    <a:pt x="3739" y="7017"/>
                  </a:lnTo>
                  <a:cubicBezTo>
                    <a:pt x="3739" y="7100"/>
                    <a:pt x="3668" y="7195"/>
                    <a:pt x="3561" y="7195"/>
                  </a:cubicBezTo>
                  <a:lnTo>
                    <a:pt x="2573" y="7195"/>
                  </a:lnTo>
                  <a:cubicBezTo>
                    <a:pt x="2489" y="7195"/>
                    <a:pt x="2394" y="7124"/>
                    <a:pt x="2394" y="7017"/>
                  </a:cubicBezTo>
                  <a:lnTo>
                    <a:pt x="2394" y="6505"/>
                  </a:lnTo>
                  <a:close/>
                  <a:moveTo>
                    <a:pt x="3394" y="7469"/>
                  </a:moveTo>
                  <a:lnTo>
                    <a:pt x="3406" y="7648"/>
                  </a:lnTo>
                  <a:cubicBezTo>
                    <a:pt x="3406" y="7743"/>
                    <a:pt x="3335" y="7838"/>
                    <a:pt x="3228" y="7838"/>
                  </a:cubicBezTo>
                  <a:lnTo>
                    <a:pt x="2906" y="7838"/>
                  </a:lnTo>
                  <a:cubicBezTo>
                    <a:pt x="2811" y="7838"/>
                    <a:pt x="2727" y="7755"/>
                    <a:pt x="2727" y="7648"/>
                  </a:cubicBezTo>
                  <a:lnTo>
                    <a:pt x="2727" y="7469"/>
                  </a:lnTo>
                  <a:close/>
                  <a:moveTo>
                    <a:pt x="3056" y="0"/>
                  </a:moveTo>
                  <a:cubicBezTo>
                    <a:pt x="2951" y="0"/>
                    <a:pt x="2845" y="6"/>
                    <a:pt x="2739" y="16"/>
                  </a:cubicBezTo>
                  <a:cubicBezTo>
                    <a:pt x="1418" y="171"/>
                    <a:pt x="322" y="1230"/>
                    <a:pt x="168" y="2552"/>
                  </a:cubicBezTo>
                  <a:cubicBezTo>
                    <a:pt x="1" y="3814"/>
                    <a:pt x="668" y="5040"/>
                    <a:pt x="1811" y="5564"/>
                  </a:cubicBezTo>
                  <a:cubicBezTo>
                    <a:pt x="1977" y="5648"/>
                    <a:pt x="2096" y="5826"/>
                    <a:pt x="2096" y="6017"/>
                  </a:cubicBezTo>
                  <a:lnTo>
                    <a:pt x="2096" y="7005"/>
                  </a:lnTo>
                  <a:cubicBezTo>
                    <a:pt x="2096" y="7207"/>
                    <a:pt x="2239" y="7386"/>
                    <a:pt x="2430" y="7457"/>
                  </a:cubicBezTo>
                  <a:lnTo>
                    <a:pt x="2430" y="7648"/>
                  </a:lnTo>
                  <a:cubicBezTo>
                    <a:pt x="2430" y="7922"/>
                    <a:pt x="2632" y="8136"/>
                    <a:pt x="2906" y="8136"/>
                  </a:cubicBezTo>
                  <a:lnTo>
                    <a:pt x="3228" y="8136"/>
                  </a:lnTo>
                  <a:cubicBezTo>
                    <a:pt x="3501" y="8136"/>
                    <a:pt x="3704" y="7922"/>
                    <a:pt x="3704" y="7648"/>
                  </a:cubicBezTo>
                  <a:lnTo>
                    <a:pt x="3704" y="7457"/>
                  </a:lnTo>
                  <a:cubicBezTo>
                    <a:pt x="3906" y="7398"/>
                    <a:pt x="4037" y="7219"/>
                    <a:pt x="4037" y="7005"/>
                  </a:cubicBezTo>
                  <a:lnTo>
                    <a:pt x="4037" y="6017"/>
                  </a:lnTo>
                  <a:cubicBezTo>
                    <a:pt x="4037" y="5826"/>
                    <a:pt x="4144" y="5648"/>
                    <a:pt x="4323" y="5564"/>
                  </a:cubicBezTo>
                  <a:cubicBezTo>
                    <a:pt x="4811" y="5326"/>
                    <a:pt x="5228" y="4969"/>
                    <a:pt x="5537" y="4517"/>
                  </a:cubicBezTo>
                  <a:cubicBezTo>
                    <a:pt x="5847" y="4040"/>
                    <a:pt x="6002" y="3481"/>
                    <a:pt x="6002" y="2921"/>
                  </a:cubicBezTo>
                  <a:cubicBezTo>
                    <a:pt x="6002" y="2100"/>
                    <a:pt x="5644" y="1302"/>
                    <a:pt x="5037" y="754"/>
                  </a:cubicBezTo>
                  <a:cubicBezTo>
                    <a:pt x="4485" y="254"/>
                    <a:pt x="3788" y="0"/>
                    <a:pt x="3056" y="0"/>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311" name="Google Shape;311;p20"/>
            <p:cNvSpPr/>
            <p:nvPr/>
          </p:nvSpPr>
          <p:spPr>
            <a:xfrm>
              <a:off x="7304872" y="3059413"/>
              <a:ext cx="40583" cy="9485"/>
            </a:xfrm>
            <a:custGeom>
              <a:avLst/>
              <a:gdLst/>
              <a:ahLst/>
              <a:cxnLst/>
              <a:rect l="l" t="t" r="r" b="b"/>
              <a:pathLst>
                <a:path w="1275" h="298" extrusionOk="0">
                  <a:moveTo>
                    <a:pt x="144" y="0"/>
                  </a:moveTo>
                  <a:cubicBezTo>
                    <a:pt x="60" y="0"/>
                    <a:pt x="1" y="72"/>
                    <a:pt x="1" y="143"/>
                  </a:cubicBezTo>
                  <a:cubicBezTo>
                    <a:pt x="1" y="238"/>
                    <a:pt x="72" y="298"/>
                    <a:pt x="144" y="298"/>
                  </a:cubicBezTo>
                  <a:lnTo>
                    <a:pt x="1132" y="298"/>
                  </a:lnTo>
                  <a:cubicBezTo>
                    <a:pt x="1215" y="298"/>
                    <a:pt x="1275" y="215"/>
                    <a:pt x="1275" y="143"/>
                  </a:cubicBezTo>
                  <a:cubicBezTo>
                    <a:pt x="1275" y="72"/>
                    <a:pt x="1203" y="0"/>
                    <a:pt x="1132" y="0"/>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312" name="Google Shape;312;p20"/>
            <p:cNvSpPr/>
            <p:nvPr/>
          </p:nvSpPr>
          <p:spPr>
            <a:xfrm>
              <a:off x="7055134" y="3059413"/>
              <a:ext cx="41347" cy="9485"/>
            </a:xfrm>
            <a:custGeom>
              <a:avLst/>
              <a:gdLst/>
              <a:ahLst/>
              <a:cxnLst/>
              <a:rect l="l" t="t" r="r" b="b"/>
              <a:pathLst>
                <a:path w="1299" h="298" extrusionOk="0">
                  <a:moveTo>
                    <a:pt x="155" y="0"/>
                  </a:moveTo>
                  <a:cubicBezTo>
                    <a:pt x="60" y="0"/>
                    <a:pt x="1" y="72"/>
                    <a:pt x="1" y="143"/>
                  </a:cubicBezTo>
                  <a:cubicBezTo>
                    <a:pt x="1" y="238"/>
                    <a:pt x="72" y="298"/>
                    <a:pt x="155" y="298"/>
                  </a:cubicBezTo>
                  <a:lnTo>
                    <a:pt x="1132" y="298"/>
                  </a:lnTo>
                  <a:cubicBezTo>
                    <a:pt x="1215" y="298"/>
                    <a:pt x="1287" y="215"/>
                    <a:pt x="1287" y="143"/>
                  </a:cubicBezTo>
                  <a:cubicBezTo>
                    <a:pt x="1298" y="72"/>
                    <a:pt x="1227" y="0"/>
                    <a:pt x="1132" y="0"/>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313" name="Google Shape;313;p20"/>
            <p:cNvSpPr/>
            <p:nvPr/>
          </p:nvSpPr>
          <p:spPr>
            <a:xfrm>
              <a:off x="7195727" y="2919170"/>
              <a:ext cx="9517" cy="40583"/>
            </a:xfrm>
            <a:custGeom>
              <a:avLst/>
              <a:gdLst/>
              <a:ahLst/>
              <a:cxnLst/>
              <a:rect l="l" t="t" r="r" b="b"/>
              <a:pathLst>
                <a:path w="299" h="1275" extrusionOk="0">
                  <a:moveTo>
                    <a:pt x="156" y="1"/>
                  </a:moveTo>
                  <a:cubicBezTo>
                    <a:pt x="60" y="1"/>
                    <a:pt x="1" y="72"/>
                    <a:pt x="1" y="144"/>
                  </a:cubicBezTo>
                  <a:lnTo>
                    <a:pt x="1" y="1132"/>
                  </a:lnTo>
                  <a:cubicBezTo>
                    <a:pt x="1" y="1215"/>
                    <a:pt x="84" y="1275"/>
                    <a:pt x="156" y="1275"/>
                  </a:cubicBezTo>
                  <a:cubicBezTo>
                    <a:pt x="227" y="1275"/>
                    <a:pt x="299" y="1204"/>
                    <a:pt x="299" y="1132"/>
                  </a:cubicBezTo>
                  <a:lnTo>
                    <a:pt x="299" y="144"/>
                  </a:lnTo>
                  <a:cubicBezTo>
                    <a:pt x="299" y="72"/>
                    <a:pt x="227" y="1"/>
                    <a:pt x="156" y="1"/>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314" name="Google Shape;314;p20"/>
            <p:cNvSpPr/>
            <p:nvPr/>
          </p:nvSpPr>
          <p:spPr>
            <a:xfrm>
              <a:off x="7185128" y="3007116"/>
              <a:ext cx="30334" cy="92880"/>
            </a:xfrm>
            <a:custGeom>
              <a:avLst/>
              <a:gdLst/>
              <a:ahLst/>
              <a:cxnLst/>
              <a:rect l="l" t="t" r="r" b="b"/>
              <a:pathLst>
                <a:path w="953" h="2918" extrusionOk="0">
                  <a:moveTo>
                    <a:pt x="477" y="310"/>
                  </a:moveTo>
                  <a:cubicBezTo>
                    <a:pt x="512" y="310"/>
                    <a:pt x="560" y="334"/>
                    <a:pt x="596" y="357"/>
                  </a:cubicBezTo>
                  <a:cubicBezTo>
                    <a:pt x="620" y="393"/>
                    <a:pt x="632" y="429"/>
                    <a:pt x="632" y="476"/>
                  </a:cubicBezTo>
                  <a:lnTo>
                    <a:pt x="548" y="2608"/>
                  </a:lnTo>
                  <a:lnTo>
                    <a:pt x="405" y="2620"/>
                  </a:lnTo>
                  <a:cubicBezTo>
                    <a:pt x="405" y="2620"/>
                    <a:pt x="393" y="2620"/>
                    <a:pt x="393" y="2608"/>
                  </a:cubicBezTo>
                  <a:lnTo>
                    <a:pt x="310" y="476"/>
                  </a:lnTo>
                  <a:cubicBezTo>
                    <a:pt x="310" y="429"/>
                    <a:pt x="322" y="393"/>
                    <a:pt x="358" y="357"/>
                  </a:cubicBezTo>
                  <a:cubicBezTo>
                    <a:pt x="381" y="334"/>
                    <a:pt x="429" y="310"/>
                    <a:pt x="477" y="310"/>
                  </a:cubicBezTo>
                  <a:close/>
                  <a:moveTo>
                    <a:pt x="477" y="0"/>
                  </a:moveTo>
                  <a:cubicBezTo>
                    <a:pt x="334" y="0"/>
                    <a:pt x="215" y="48"/>
                    <a:pt x="131" y="155"/>
                  </a:cubicBezTo>
                  <a:cubicBezTo>
                    <a:pt x="36" y="238"/>
                    <a:pt x="0" y="357"/>
                    <a:pt x="0" y="488"/>
                  </a:cubicBezTo>
                  <a:lnTo>
                    <a:pt x="84" y="2620"/>
                  </a:lnTo>
                  <a:cubicBezTo>
                    <a:pt x="84" y="2786"/>
                    <a:pt x="239" y="2917"/>
                    <a:pt x="393" y="2917"/>
                  </a:cubicBezTo>
                  <a:lnTo>
                    <a:pt x="512" y="2917"/>
                  </a:lnTo>
                  <a:cubicBezTo>
                    <a:pt x="679" y="2917"/>
                    <a:pt x="822" y="2786"/>
                    <a:pt x="822" y="2620"/>
                  </a:cubicBezTo>
                  <a:lnTo>
                    <a:pt x="917" y="488"/>
                  </a:lnTo>
                  <a:cubicBezTo>
                    <a:pt x="953" y="369"/>
                    <a:pt x="905" y="238"/>
                    <a:pt x="810" y="155"/>
                  </a:cubicBezTo>
                  <a:cubicBezTo>
                    <a:pt x="727" y="60"/>
                    <a:pt x="608" y="0"/>
                    <a:pt x="477" y="0"/>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315" name="Google Shape;315;p20"/>
            <p:cNvSpPr/>
            <p:nvPr/>
          </p:nvSpPr>
          <p:spPr>
            <a:xfrm>
              <a:off x="7187770" y="3111328"/>
              <a:ext cx="25814" cy="25814"/>
            </a:xfrm>
            <a:custGeom>
              <a:avLst/>
              <a:gdLst/>
              <a:ahLst/>
              <a:cxnLst/>
              <a:rect l="l" t="t" r="r" b="b"/>
              <a:pathLst>
                <a:path w="811" h="811" extrusionOk="0">
                  <a:moveTo>
                    <a:pt x="406" y="310"/>
                  </a:moveTo>
                  <a:cubicBezTo>
                    <a:pt x="453" y="310"/>
                    <a:pt x="489" y="358"/>
                    <a:pt x="489" y="405"/>
                  </a:cubicBezTo>
                  <a:cubicBezTo>
                    <a:pt x="489" y="453"/>
                    <a:pt x="453" y="489"/>
                    <a:pt x="406" y="489"/>
                  </a:cubicBezTo>
                  <a:cubicBezTo>
                    <a:pt x="358" y="489"/>
                    <a:pt x="310" y="453"/>
                    <a:pt x="310" y="405"/>
                  </a:cubicBezTo>
                  <a:cubicBezTo>
                    <a:pt x="310" y="358"/>
                    <a:pt x="358" y="310"/>
                    <a:pt x="406" y="310"/>
                  </a:cubicBezTo>
                  <a:close/>
                  <a:moveTo>
                    <a:pt x="406" y="0"/>
                  </a:moveTo>
                  <a:cubicBezTo>
                    <a:pt x="179" y="0"/>
                    <a:pt x="1" y="179"/>
                    <a:pt x="1" y="405"/>
                  </a:cubicBezTo>
                  <a:cubicBezTo>
                    <a:pt x="1" y="631"/>
                    <a:pt x="179" y="810"/>
                    <a:pt x="406" y="810"/>
                  </a:cubicBezTo>
                  <a:cubicBezTo>
                    <a:pt x="632" y="810"/>
                    <a:pt x="810" y="631"/>
                    <a:pt x="810" y="405"/>
                  </a:cubicBezTo>
                  <a:cubicBezTo>
                    <a:pt x="787" y="179"/>
                    <a:pt x="608" y="0"/>
                    <a:pt x="406" y="0"/>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316" name="Google Shape;316;p20"/>
            <p:cNvSpPr/>
            <p:nvPr/>
          </p:nvSpPr>
          <p:spPr>
            <a:xfrm>
              <a:off x="7249552" y="2951477"/>
              <a:ext cx="18971" cy="23077"/>
            </a:xfrm>
            <a:custGeom>
              <a:avLst/>
              <a:gdLst/>
              <a:ahLst/>
              <a:cxnLst/>
              <a:rect l="l" t="t" r="r" b="b"/>
              <a:pathLst>
                <a:path w="596" h="725" extrusionOk="0">
                  <a:moveTo>
                    <a:pt x="417" y="0"/>
                  </a:moveTo>
                  <a:cubicBezTo>
                    <a:pt x="362" y="0"/>
                    <a:pt x="307" y="32"/>
                    <a:pt x="274" y="81"/>
                  </a:cubicBezTo>
                  <a:lnTo>
                    <a:pt x="36" y="498"/>
                  </a:lnTo>
                  <a:cubicBezTo>
                    <a:pt x="1" y="570"/>
                    <a:pt x="24" y="665"/>
                    <a:pt x="96" y="700"/>
                  </a:cubicBezTo>
                  <a:cubicBezTo>
                    <a:pt x="132" y="724"/>
                    <a:pt x="143" y="724"/>
                    <a:pt x="179" y="724"/>
                  </a:cubicBezTo>
                  <a:cubicBezTo>
                    <a:pt x="239" y="724"/>
                    <a:pt x="274" y="689"/>
                    <a:pt x="310" y="641"/>
                  </a:cubicBezTo>
                  <a:lnTo>
                    <a:pt x="548" y="224"/>
                  </a:lnTo>
                  <a:cubicBezTo>
                    <a:pt x="596" y="153"/>
                    <a:pt x="560" y="69"/>
                    <a:pt x="489" y="22"/>
                  </a:cubicBezTo>
                  <a:cubicBezTo>
                    <a:pt x="466" y="7"/>
                    <a:pt x="442" y="0"/>
                    <a:pt x="417" y="0"/>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317" name="Google Shape;317;p20"/>
            <p:cNvSpPr/>
            <p:nvPr/>
          </p:nvSpPr>
          <p:spPr>
            <a:xfrm>
              <a:off x="7132831" y="3153852"/>
              <a:ext cx="18589" cy="22695"/>
            </a:xfrm>
            <a:custGeom>
              <a:avLst/>
              <a:gdLst/>
              <a:ahLst/>
              <a:cxnLst/>
              <a:rect l="l" t="t" r="r" b="b"/>
              <a:pathLst>
                <a:path w="584" h="713" extrusionOk="0">
                  <a:moveTo>
                    <a:pt x="419" y="0"/>
                  </a:moveTo>
                  <a:cubicBezTo>
                    <a:pt x="368" y="0"/>
                    <a:pt x="319" y="32"/>
                    <a:pt x="286" y="81"/>
                  </a:cubicBezTo>
                  <a:lnTo>
                    <a:pt x="48" y="498"/>
                  </a:lnTo>
                  <a:cubicBezTo>
                    <a:pt x="0" y="569"/>
                    <a:pt x="36" y="665"/>
                    <a:pt x="108" y="700"/>
                  </a:cubicBezTo>
                  <a:cubicBezTo>
                    <a:pt x="131" y="712"/>
                    <a:pt x="155" y="712"/>
                    <a:pt x="179" y="712"/>
                  </a:cubicBezTo>
                  <a:cubicBezTo>
                    <a:pt x="239" y="712"/>
                    <a:pt x="286" y="689"/>
                    <a:pt x="310" y="641"/>
                  </a:cubicBezTo>
                  <a:lnTo>
                    <a:pt x="548" y="224"/>
                  </a:lnTo>
                  <a:cubicBezTo>
                    <a:pt x="584" y="153"/>
                    <a:pt x="572" y="69"/>
                    <a:pt x="489" y="22"/>
                  </a:cubicBezTo>
                  <a:cubicBezTo>
                    <a:pt x="466" y="7"/>
                    <a:pt x="443" y="0"/>
                    <a:pt x="419" y="0"/>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318" name="Google Shape;318;p20"/>
            <p:cNvSpPr/>
            <p:nvPr/>
          </p:nvSpPr>
          <p:spPr>
            <a:xfrm>
              <a:off x="7132449" y="2951477"/>
              <a:ext cx="18971" cy="23077"/>
            </a:xfrm>
            <a:custGeom>
              <a:avLst/>
              <a:gdLst/>
              <a:ahLst/>
              <a:cxnLst/>
              <a:rect l="l" t="t" r="r" b="b"/>
              <a:pathLst>
                <a:path w="596" h="725" extrusionOk="0">
                  <a:moveTo>
                    <a:pt x="177" y="0"/>
                  </a:moveTo>
                  <a:cubicBezTo>
                    <a:pt x="154" y="0"/>
                    <a:pt x="130" y="7"/>
                    <a:pt x="108" y="22"/>
                  </a:cubicBezTo>
                  <a:cubicBezTo>
                    <a:pt x="24" y="69"/>
                    <a:pt x="1" y="153"/>
                    <a:pt x="48" y="236"/>
                  </a:cubicBezTo>
                  <a:lnTo>
                    <a:pt x="274" y="653"/>
                  </a:lnTo>
                  <a:cubicBezTo>
                    <a:pt x="310" y="689"/>
                    <a:pt x="358" y="724"/>
                    <a:pt x="417" y="724"/>
                  </a:cubicBezTo>
                  <a:cubicBezTo>
                    <a:pt x="441" y="724"/>
                    <a:pt x="477" y="724"/>
                    <a:pt x="489" y="712"/>
                  </a:cubicBezTo>
                  <a:cubicBezTo>
                    <a:pt x="584" y="665"/>
                    <a:pt x="596" y="570"/>
                    <a:pt x="548" y="498"/>
                  </a:cubicBezTo>
                  <a:lnTo>
                    <a:pt x="310" y="81"/>
                  </a:lnTo>
                  <a:cubicBezTo>
                    <a:pt x="277" y="32"/>
                    <a:pt x="228" y="0"/>
                    <a:pt x="177" y="0"/>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319" name="Google Shape;319;p20"/>
            <p:cNvSpPr/>
            <p:nvPr/>
          </p:nvSpPr>
          <p:spPr>
            <a:xfrm>
              <a:off x="7249552" y="3153852"/>
              <a:ext cx="18971" cy="22695"/>
            </a:xfrm>
            <a:custGeom>
              <a:avLst/>
              <a:gdLst/>
              <a:ahLst/>
              <a:cxnLst/>
              <a:rect l="l" t="t" r="r" b="b"/>
              <a:pathLst>
                <a:path w="596" h="713" extrusionOk="0">
                  <a:moveTo>
                    <a:pt x="173" y="0"/>
                  </a:moveTo>
                  <a:cubicBezTo>
                    <a:pt x="148" y="0"/>
                    <a:pt x="122" y="7"/>
                    <a:pt x="96" y="22"/>
                  </a:cubicBezTo>
                  <a:cubicBezTo>
                    <a:pt x="24" y="69"/>
                    <a:pt x="1" y="153"/>
                    <a:pt x="36" y="224"/>
                  </a:cubicBezTo>
                  <a:lnTo>
                    <a:pt x="274" y="641"/>
                  </a:lnTo>
                  <a:cubicBezTo>
                    <a:pt x="310" y="689"/>
                    <a:pt x="358" y="712"/>
                    <a:pt x="417" y="712"/>
                  </a:cubicBezTo>
                  <a:cubicBezTo>
                    <a:pt x="441" y="712"/>
                    <a:pt x="477" y="712"/>
                    <a:pt x="489" y="700"/>
                  </a:cubicBezTo>
                  <a:cubicBezTo>
                    <a:pt x="560" y="665"/>
                    <a:pt x="596" y="569"/>
                    <a:pt x="548" y="498"/>
                  </a:cubicBezTo>
                  <a:lnTo>
                    <a:pt x="310" y="81"/>
                  </a:lnTo>
                  <a:cubicBezTo>
                    <a:pt x="277" y="32"/>
                    <a:pt x="228" y="0"/>
                    <a:pt x="173" y="0"/>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320" name="Google Shape;320;p20"/>
            <p:cNvSpPr/>
            <p:nvPr/>
          </p:nvSpPr>
          <p:spPr>
            <a:xfrm>
              <a:off x="7289721" y="3113969"/>
              <a:ext cx="24286" cy="17093"/>
            </a:xfrm>
            <a:custGeom>
              <a:avLst/>
              <a:gdLst/>
              <a:ahLst/>
              <a:cxnLst/>
              <a:rect l="l" t="t" r="r" b="b"/>
              <a:pathLst>
                <a:path w="763" h="537" extrusionOk="0">
                  <a:moveTo>
                    <a:pt x="172" y="0"/>
                  </a:moveTo>
                  <a:cubicBezTo>
                    <a:pt x="121" y="0"/>
                    <a:pt x="72" y="29"/>
                    <a:pt x="48" y="84"/>
                  </a:cubicBezTo>
                  <a:cubicBezTo>
                    <a:pt x="1" y="156"/>
                    <a:pt x="24" y="239"/>
                    <a:pt x="108" y="287"/>
                  </a:cubicBezTo>
                  <a:lnTo>
                    <a:pt x="524" y="525"/>
                  </a:lnTo>
                  <a:cubicBezTo>
                    <a:pt x="548" y="537"/>
                    <a:pt x="560" y="537"/>
                    <a:pt x="596" y="537"/>
                  </a:cubicBezTo>
                  <a:cubicBezTo>
                    <a:pt x="655" y="537"/>
                    <a:pt x="703" y="513"/>
                    <a:pt x="727" y="465"/>
                  </a:cubicBezTo>
                  <a:cubicBezTo>
                    <a:pt x="763" y="394"/>
                    <a:pt x="739" y="310"/>
                    <a:pt x="667" y="263"/>
                  </a:cubicBezTo>
                  <a:lnTo>
                    <a:pt x="251" y="25"/>
                  </a:lnTo>
                  <a:cubicBezTo>
                    <a:pt x="226" y="8"/>
                    <a:pt x="199" y="0"/>
                    <a:pt x="172" y="0"/>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321" name="Google Shape;321;p20"/>
            <p:cNvSpPr/>
            <p:nvPr/>
          </p:nvSpPr>
          <p:spPr>
            <a:xfrm>
              <a:off x="7086964" y="2996931"/>
              <a:ext cx="24668" cy="17411"/>
            </a:xfrm>
            <a:custGeom>
              <a:avLst/>
              <a:gdLst/>
              <a:ahLst/>
              <a:cxnLst/>
              <a:rect l="l" t="t" r="r" b="b"/>
              <a:pathLst>
                <a:path w="775" h="547" extrusionOk="0">
                  <a:moveTo>
                    <a:pt x="179" y="1"/>
                  </a:moveTo>
                  <a:cubicBezTo>
                    <a:pt x="125" y="1"/>
                    <a:pt x="73" y="33"/>
                    <a:pt x="48" y="82"/>
                  </a:cubicBezTo>
                  <a:cubicBezTo>
                    <a:pt x="1" y="154"/>
                    <a:pt x="25" y="249"/>
                    <a:pt x="108" y="285"/>
                  </a:cubicBezTo>
                  <a:lnTo>
                    <a:pt x="525" y="535"/>
                  </a:lnTo>
                  <a:cubicBezTo>
                    <a:pt x="548" y="546"/>
                    <a:pt x="560" y="546"/>
                    <a:pt x="596" y="546"/>
                  </a:cubicBezTo>
                  <a:cubicBezTo>
                    <a:pt x="656" y="546"/>
                    <a:pt x="703" y="511"/>
                    <a:pt x="727" y="475"/>
                  </a:cubicBezTo>
                  <a:cubicBezTo>
                    <a:pt x="775" y="415"/>
                    <a:pt x="739" y="308"/>
                    <a:pt x="668" y="261"/>
                  </a:cubicBezTo>
                  <a:lnTo>
                    <a:pt x="251" y="23"/>
                  </a:lnTo>
                  <a:cubicBezTo>
                    <a:pt x="228" y="8"/>
                    <a:pt x="204" y="1"/>
                    <a:pt x="179" y="1"/>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322" name="Google Shape;322;p20"/>
            <p:cNvSpPr/>
            <p:nvPr/>
          </p:nvSpPr>
          <p:spPr>
            <a:xfrm>
              <a:off x="7289339" y="2996931"/>
              <a:ext cx="24668" cy="17411"/>
            </a:xfrm>
            <a:custGeom>
              <a:avLst/>
              <a:gdLst/>
              <a:ahLst/>
              <a:cxnLst/>
              <a:rect l="l" t="t" r="r" b="b"/>
              <a:pathLst>
                <a:path w="775" h="547" extrusionOk="0">
                  <a:moveTo>
                    <a:pt x="590" y="1"/>
                  </a:moveTo>
                  <a:cubicBezTo>
                    <a:pt x="565" y="1"/>
                    <a:pt x="539" y="8"/>
                    <a:pt x="513" y="23"/>
                  </a:cubicBezTo>
                  <a:lnTo>
                    <a:pt x="96" y="261"/>
                  </a:lnTo>
                  <a:cubicBezTo>
                    <a:pt x="25" y="308"/>
                    <a:pt x="1" y="392"/>
                    <a:pt x="36" y="475"/>
                  </a:cubicBezTo>
                  <a:cubicBezTo>
                    <a:pt x="72" y="511"/>
                    <a:pt x="108" y="546"/>
                    <a:pt x="179" y="546"/>
                  </a:cubicBezTo>
                  <a:cubicBezTo>
                    <a:pt x="203" y="546"/>
                    <a:pt x="239" y="546"/>
                    <a:pt x="251" y="535"/>
                  </a:cubicBezTo>
                  <a:lnTo>
                    <a:pt x="667" y="285"/>
                  </a:lnTo>
                  <a:cubicBezTo>
                    <a:pt x="751" y="249"/>
                    <a:pt x="775" y="154"/>
                    <a:pt x="727" y="82"/>
                  </a:cubicBezTo>
                  <a:cubicBezTo>
                    <a:pt x="694" y="33"/>
                    <a:pt x="645" y="1"/>
                    <a:pt x="590" y="1"/>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323" name="Google Shape;323;p20"/>
            <p:cNvSpPr/>
            <p:nvPr/>
          </p:nvSpPr>
          <p:spPr>
            <a:xfrm>
              <a:off x="7086964" y="3113587"/>
              <a:ext cx="24668" cy="17093"/>
            </a:xfrm>
            <a:custGeom>
              <a:avLst/>
              <a:gdLst/>
              <a:ahLst/>
              <a:cxnLst/>
              <a:rect l="l" t="t" r="r" b="b"/>
              <a:pathLst>
                <a:path w="775" h="537" extrusionOk="0">
                  <a:moveTo>
                    <a:pt x="597" y="0"/>
                  </a:moveTo>
                  <a:cubicBezTo>
                    <a:pt x="570" y="0"/>
                    <a:pt x="541" y="8"/>
                    <a:pt x="513" y="25"/>
                  </a:cubicBezTo>
                  <a:lnTo>
                    <a:pt x="108" y="263"/>
                  </a:lnTo>
                  <a:cubicBezTo>
                    <a:pt x="25" y="299"/>
                    <a:pt x="1" y="394"/>
                    <a:pt x="36" y="465"/>
                  </a:cubicBezTo>
                  <a:cubicBezTo>
                    <a:pt x="72" y="513"/>
                    <a:pt x="120" y="537"/>
                    <a:pt x="179" y="537"/>
                  </a:cubicBezTo>
                  <a:cubicBezTo>
                    <a:pt x="203" y="537"/>
                    <a:pt x="239" y="537"/>
                    <a:pt x="251" y="525"/>
                  </a:cubicBezTo>
                  <a:lnTo>
                    <a:pt x="668" y="287"/>
                  </a:lnTo>
                  <a:cubicBezTo>
                    <a:pt x="739" y="263"/>
                    <a:pt x="775" y="156"/>
                    <a:pt x="727" y="84"/>
                  </a:cubicBezTo>
                  <a:cubicBezTo>
                    <a:pt x="696" y="29"/>
                    <a:pt x="649" y="0"/>
                    <a:pt x="597" y="0"/>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grpSp>
      <p:grpSp>
        <p:nvGrpSpPr>
          <p:cNvPr id="324" name="Google Shape;324;p20"/>
          <p:cNvGrpSpPr/>
          <p:nvPr/>
        </p:nvGrpSpPr>
        <p:grpSpPr>
          <a:xfrm>
            <a:off x="1057501" y="1588567"/>
            <a:ext cx="4995300" cy="2224260"/>
            <a:chOff x="793125" y="1191425"/>
            <a:chExt cx="3746475" cy="1668195"/>
          </a:xfrm>
        </p:grpSpPr>
        <p:sp>
          <p:nvSpPr>
            <p:cNvPr id="325" name="Google Shape;325;p20"/>
            <p:cNvSpPr txBox="1"/>
            <p:nvPr/>
          </p:nvSpPr>
          <p:spPr>
            <a:xfrm>
              <a:off x="994686" y="1970609"/>
              <a:ext cx="2084776" cy="765000"/>
            </a:xfrm>
            <a:prstGeom prst="rect">
              <a:avLst/>
            </a:prstGeom>
            <a:noFill/>
            <a:ln>
              <a:noFill/>
            </a:ln>
          </p:spPr>
          <p:txBody>
            <a:bodyPr spcFirstLastPara="1" wrap="square" lIns="121900" tIns="121900" rIns="121900" bIns="121900" anchor="ctr" anchorCtr="0">
              <a:noAutofit/>
            </a:bodyPr>
            <a:lstStyle/>
            <a:p>
              <a:pPr marL="304792" indent="-304792">
                <a:buFont typeface="+mj-lt"/>
                <a:buAutoNum type="arabicPeriod"/>
              </a:pPr>
              <a:r>
                <a:rPr lang="en-US" sz="1200" dirty="0">
                  <a:solidFill>
                    <a:srgbClr val="434343"/>
                  </a:solidFill>
                  <a:latin typeface="Roboto"/>
                  <a:ea typeface="Roboto"/>
                  <a:cs typeface="Roboto"/>
                  <a:sym typeface="Roboto"/>
                </a:rPr>
                <a:t>Large Population Base</a:t>
              </a:r>
            </a:p>
            <a:p>
              <a:pPr marL="304792" indent="-304792">
                <a:buFont typeface="+mj-lt"/>
                <a:buAutoNum type="arabicPeriod"/>
              </a:pPr>
              <a:r>
                <a:rPr lang="en-US" sz="1200" dirty="0">
                  <a:solidFill>
                    <a:srgbClr val="434343"/>
                  </a:solidFill>
                  <a:latin typeface="Roboto"/>
                  <a:ea typeface="Roboto"/>
                  <a:cs typeface="Roboto"/>
                  <a:sym typeface="Roboto"/>
                </a:rPr>
                <a:t>Government Commitment</a:t>
              </a:r>
            </a:p>
            <a:p>
              <a:pPr marL="304792" indent="-304792">
                <a:buFont typeface="+mj-lt"/>
                <a:buAutoNum type="arabicPeriod"/>
              </a:pPr>
              <a:r>
                <a:rPr lang="en-US" sz="1200" dirty="0">
                  <a:solidFill>
                    <a:srgbClr val="434343"/>
                  </a:solidFill>
                  <a:latin typeface="Roboto"/>
                  <a:ea typeface="Roboto"/>
                  <a:cs typeface="Roboto"/>
                  <a:sym typeface="Roboto"/>
                </a:rPr>
                <a:t>Immunization Infrastructure</a:t>
              </a:r>
            </a:p>
            <a:p>
              <a:pPr marL="304792" indent="-304792">
                <a:buFont typeface="+mj-lt"/>
                <a:buAutoNum type="arabicPeriod"/>
              </a:pPr>
              <a:r>
                <a:rPr lang="en-US" sz="1200" dirty="0">
                  <a:solidFill>
                    <a:srgbClr val="434343"/>
                  </a:solidFill>
                  <a:latin typeface="Roboto"/>
                  <a:ea typeface="Roboto"/>
                  <a:cs typeface="Roboto"/>
                  <a:sym typeface="Roboto"/>
                </a:rPr>
                <a:t>Partnerships and Collaborations</a:t>
              </a:r>
            </a:p>
          </p:txBody>
        </p:sp>
        <p:sp>
          <p:nvSpPr>
            <p:cNvPr id="326" name="Google Shape;326;p20"/>
            <p:cNvSpPr txBox="1"/>
            <p:nvPr/>
          </p:nvSpPr>
          <p:spPr>
            <a:xfrm>
              <a:off x="793125" y="1616313"/>
              <a:ext cx="1884600" cy="429600"/>
            </a:xfrm>
            <a:prstGeom prst="rect">
              <a:avLst/>
            </a:prstGeom>
            <a:noFill/>
            <a:ln>
              <a:noFill/>
            </a:ln>
          </p:spPr>
          <p:txBody>
            <a:bodyPr spcFirstLastPara="1" wrap="square" lIns="121900" tIns="121900" rIns="121900" bIns="121900" anchor="ctr" anchorCtr="0">
              <a:noAutofit/>
            </a:bodyPr>
            <a:lstStyle/>
            <a:p>
              <a:pPr algn="r"/>
              <a:r>
                <a:rPr lang="en" sz="2267" dirty="0">
                  <a:solidFill>
                    <a:srgbClr val="434343"/>
                  </a:solidFill>
                  <a:latin typeface="Fira Sans Extra Condensed Medium"/>
                  <a:ea typeface="Fira Sans Extra Condensed Medium"/>
                  <a:cs typeface="Fira Sans Extra Condensed Medium"/>
                  <a:sym typeface="Fira Sans Extra Condensed Medium"/>
                </a:rPr>
                <a:t>Strengths</a:t>
              </a:r>
              <a:endParaRPr sz="2267" dirty="0">
                <a:solidFill>
                  <a:srgbClr val="434343"/>
                </a:solidFill>
                <a:latin typeface="Fira Sans Extra Condensed Medium"/>
                <a:ea typeface="Fira Sans Extra Condensed Medium"/>
                <a:cs typeface="Fira Sans Extra Condensed Medium"/>
                <a:sym typeface="Fira Sans Extra Condensed Medium"/>
              </a:endParaRPr>
            </a:p>
          </p:txBody>
        </p:sp>
        <p:sp>
          <p:nvSpPr>
            <p:cNvPr id="327" name="Google Shape;327;p20"/>
            <p:cNvSpPr/>
            <p:nvPr/>
          </p:nvSpPr>
          <p:spPr>
            <a:xfrm>
              <a:off x="3003425" y="1484839"/>
              <a:ext cx="1536175" cy="1374781"/>
            </a:xfrm>
            <a:custGeom>
              <a:avLst/>
              <a:gdLst/>
              <a:ahLst/>
              <a:cxnLst/>
              <a:rect l="l" t="t" r="r" b="b"/>
              <a:pathLst>
                <a:path w="65390" h="58520" extrusionOk="0">
                  <a:moveTo>
                    <a:pt x="1" y="0"/>
                  </a:moveTo>
                  <a:lnTo>
                    <a:pt x="1" y="41017"/>
                  </a:lnTo>
                  <a:cubicBezTo>
                    <a:pt x="1" y="50685"/>
                    <a:pt x="7823" y="58519"/>
                    <a:pt x="17491" y="58519"/>
                  </a:cubicBezTo>
                  <a:lnTo>
                    <a:pt x="65390" y="58519"/>
                  </a:lnTo>
                  <a:lnTo>
                    <a:pt x="65390" y="17490"/>
                  </a:lnTo>
                  <a:cubicBezTo>
                    <a:pt x="65390" y="7834"/>
                    <a:pt x="57567" y="0"/>
                    <a:pt x="47899" y="0"/>
                  </a:cubicBezTo>
                  <a:close/>
                </a:path>
              </a:pathLst>
            </a:custGeom>
            <a:solidFill>
              <a:srgbClr val="4949E7"/>
            </a:solidFill>
            <a:ln>
              <a:noFill/>
            </a:ln>
          </p:spPr>
          <p:txBody>
            <a:bodyPr spcFirstLastPara="1" wrap="square" lIns="121900" tIns="121900" rIns="121900" bIns="121900" anchor="ctr" anchorCtr="0">
              <a:noAutofit/>
            </a:bodyPr>
            <a:lstStyle/>
            <a:p>
              <a:endParaRPr sz="2400"/>
            </a:p>
          </p:txBody>
        </p:sp>
        <p:sp>
          <p:nvSpPr>
            <p:cNvPr id="328" name="Google Shape;328;p20"/>
            <p:cNvSpPr/>
            <p:nvPr/>
          </p:nvSpPr>
          <p:spPr>
            <a:xfrm>
              <a:off x="3478078" y="1191425"/>
              <a:ext cx="586843" cy="586843"/>
            </a:xfrm>
            <a:custGeom>
              <a:avLst/>
              <a:gdLst/>
              <a:ahLst/>
              <a:cxnLst/>
              <a:rect l="l" t="t" r="r" b="b"/>
              <a:pathLst>
                <a:path w="24980" h="24980" extrusionOk="0">
                  <a:moveTo>
                    <a:pt x="12490" y="0"/>
                  </a:moveTo>
                  <a:cubicBezTo>
                    <a:pt x="5585" y="0"/>
                    <a:pt x="1" y="5596"/>
                    <a:pt x="1" y="12490"/>
                  </a:cubicBezTo>
                  <a:cubicBezTo>
                    <a:pt x="1" y="19396"/>
                    <a:pt x="5585" y="24980"/>
                    <a:pt x="12490" y="24980"/>
                  </a:cubicBezTo>
                  <a:cubicBezTo>
                    <a:pt x="19384" y="24980"/>
                    <a:pt x="24980" y="19396"/>
                    <a:pt x="24980" y="12490"/>
                  </a:cubicBezTo>
                  <a:cubicBezTo>
                    <a:pt x="24980" y="5596"/>
                    <a:pt x="19384" y="0"/>
                    <a:pt x="12490" y="0"/>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329" name="Google Shape;329;p20"/>
            <p:cNvSpPr/>
            <p:nvPr/>
          </p:nvSpPr>
          <p:spPr>
            <a:xfrm>
              <a:off x="3549681" y="1263028"/>
              <a:ext cx="443632" cy="443632"/>
            </a:xfrm>
            <a:custGeom>
              <a:avLst/>
              <a:gdLst/>
              <a:ahLst/>
              <a:cxnLst/>
              <a:rect l="l" t="t" r="r" b="b"/>
              <a:pathLst>
                <a:path w="18884" h="18884" extrusionOk="0">
                  <a:moveTo>
                    <a:pt x="9442" y="0"/>
                  </a:moveTo>
                  <a:cubicBezTo>
                    <a:pt x="4227" y="0"/>
                    <a:pt x="1" y="4227"/>
                    <a:pt x="1" y="9442"/>
                  </a:cubicBezTo>
                  <a:cubicBezTo>
                    <a:pt x="1" y="14657"/>
                    <a:pt x="4227" y="18884"/>
                    <a:pt x="9442" y="18884"/>
                  </a:cubicBezTo>
                  <a:cubicBezTo>
                    <a:pt x="14657" y="18884"/>
                    <a:pt x="18884" y="14657"/>
                    <a:pt x="18884" y="9442"/>
                  </a:cubicBezTo>
                  <a:cubicBezTo>
                    <a:pt x="18884" y="4227"/>
                    <a:pt x="14657" y="0"/>
                    <a:pt x="9442" y="0"/>
                  </a:cubicBezTo>
                  <a:close/>
                </a:path>
              </a:pathLst>
            </a:custGeom>
            <a:solidFill>
              <a:srgbClr val="4949E7"/>
            </a:solidFill>
            <a:ln>
              <a:noFill/>
            </a:ln>
          </p:spPr>
          <p:txBody>
            <a:bodyPr spcFirstLastPara="1" wrap="square" lIns="121900" tIns="121900" rIns="121900" bIns="121900" anchor="ctr" anchorCtr="0">
              <a:noAutofit/>
            </a:bodyPr>
            <a:lstStyle/>
            <a:p>
              <a:pPr algn="ctr">
                <a:buClr>
                  <a:schemeClr val="dk1"/>
                </a:buClr>
                <a:buSzPts val="1100"/>
              </a:pPr>
              <a:r>
                <a:rPr lang="en" sz="2933">
                  <a:solidFill>
                    <a:srgbClr val="FFFFFF"/>
                  </a:solidFill>
                  <a:latin typeface="Fira Sans Extra Condensed Medium"/>
                  <a:ea typeface="Fira Sans Extra Condensed Medium"/>
                  <a:cs typeface="Fira Sans Extra Condensed Medium"/>
                  <a:sym typeface="Fira Sans Extra Condensed Medium"/>
                </a:rPr>
                <a:t>S</a:t>
              </a:r>
              <a:endParaRPr sz="2933">
                <a:solidFill>
                  <a:srgbClr val="FFFFFF"/>
                </a:solidFill>
              </a:endParaRPr>
            </a:p>
          </p:txBody>
        </p:sp>
      </p:grpSp>
      <p:grpSp>
        <p:nvGrpSpPr>
          <p:cNvPr id="330" name="Google Shape;330;p20"/>
          <p:cNvGrpSpPr/>
          <p:nvPr/>
        </p:nvGrpSpPr>
        <p:grpSpPr>
          <a:xfrm>
            <a:off x="4710589" y="2578891"/>
            <a:ext cx="636153" cy="634839"/>
            <a:chOff x="7990840" y="2435226"/>
            <a:chExt cx="354363" cy="353631"/>
          </a:xfrm>
        </p:grpSpPr>
        <p:sp>
          <p:nvSpPr>
            <p:cNvPr id="331" name="Google Shape;331;p20"/>
            <p:cNvSpPr/>
            <p:nvPr/>
          </p:nvSpPr>
          <p:spPr>
            <a:xfrm>
              <a:off x="7990840" y="2435226"/>
              <a:ext cx="354363" cy="353631"/>
            </a:xfrm>
            <a:custGeom>
              <a:avLst/>
              <a:gdLst/>
              <a:ahLst/>
              <a:cxnLst/>
              <a:rect l="l" t="t" r="r" b="b"/>
              <a:pathLst>
                <a:path w="11133" h="11110" extrusionOk="0">
                  <a:moveTo>
                    <a:pt x="3477" y="1727"/>
                  </a:moveTo>
                  <a:cubicBezTo>
                    <a:pt x="3679" y="1727"/>
                    <a:pt x="3834" y="1894"/>
                    <a:pt x="3834" y="2084"/>
                  </a:cubicBezTo>
                  <a:lnTo>
                    <a:pt x="3834" y="2430"/>
                  </a:lnTo>
                  <a:cubicBezTo>
                    <a:pt x="3834" y="2727"/>
                    <a:pt x="3596" y="2965"/>
                    <a:pt x="3298" y="2965"/>
                  </a:cubicBezTo>
                  <a:cubicBezTo>
                    <a:pt x="3024" y="2965"/>
                    <a:pt x="2786" y="2727"/>
                    <a:pt x="2786" y="2430"/>
                  </a:cubicBezTo>
                  <a:lnTo>
                    <a:pt x="2786" y="2084"/>
                  </a:lnTo>
                  <a:cubicBezTo>
                    <a:pt x="2786" y="1894"/>
                    <a:pt x="2941" y="1727"/>
                    <a:pt x="3143" y="1727"/>
                  </a:cubicBezTo>
                  <a:close/>
                  <a:moveTo>
                    <a:pt x="3477" y="3299"/>
                  </a:moveTo>
                  <a:lnTo>
                    <a:pt x="3477" y="3311"/>
                  </a:lnTo>
                  <a:cubicBezTo>
                    <a:pt x="3501" y="3382"/>
                    <a:pt x="3513" y="3454"/>
                    <a:pt x="3536" y="3537"/>
                  </a:cubicBezTo>
                  <a:lnTo>
                    <a:pt x="3322" y="3751"/>
                  </a:lnTo>
                  <a:lnTo>
                    <a:pt x="3286" y="3751"/>
                  </a:lnTo>
                  <a:lnTo>
                    <a:pt x="3060" y="3537"/>
                  </a:lnTo>
                  <a:cubicBezTo>
                    <a:pt x="3096" y="3489"/>
                    <a:pt x="3108" y="3430"/>
                    <a:pt x="3108" y="3370"/>
                  </a:cubicBezTo>
                  <a:lnTo>
                    <a:pt x="3108" y="3299"/>
                  </a:lnTo>
                  <a:close/>
                  <a:moveTo>
                    <a:pt x="5418" y="4966"/>
                  </a:moveTo>
                  <a:lnTo>
                    <a:pt x="5418" y="7025"/>
                  </a:lnTo>
                  <a:lnTo>
                    <a:pt x="5406" y="7025"/>
                  </a:lnTo>
                  <a:lnTo>
                    <a:pt x="4346" y="7787"/>
                  </a:lnTo>
                  <a:lnTo>
                    <a:pt x="4346" y="5180"/>
                  </a:lnTo>
                  <a:cubicBezTo>
                    <a:pt x="4429" y="5239"/>
                    <a:pt x="4536" y="5287"/>
                    <a:pt x="4656" y="5299"/>
                  </a:cubicBezTo>
                  <a:lnTo>
                    <a:pt x="4786" y="5299"/>
                  </a:lnTo>
                  <a:cubicBezTo>
                    <a:pt x="4929" y="5287"/>
                    <a:pt x="5060" y="5239"/>
                    <a:pt x="5167" y="5156"/>
                  </a:cubicBezTo>
                  <a:lnTo>
                    <a:pt x="5418" y="4966"/>
                  </a:lnTo>
                  <a:close/>
                  <a:moveTo>
                    <a:pt x="2846" y="3739"/>
                  </a:moveTo>
                  <a:lnTo>
                    <a:pt x="3096" y="3989"/>
                  </a:lnTo>
                  <a:cubicBezTo>
                    <a:pt x="3155" y="4049"/>
                    <a:pt x="3239" y="4096"/>
                    <a:pt x="3334" y="4096"/>
                  </a:cubicBezTo>
                  <a:cubicBezTo>
                    <a:pt x="3417" y="4096"/>
                    <a:pt x="3513" y="4073"/>
                    <a:pt x="3572" y="3989"/>
                  </a:cubicBezTo>
                  <a:lnTo>
                    <a:pt x="3798" y="3775"/>
                  </a:lnTo>
                  <a:cubicBezTo>
                    <a:pt x="3870" y="3799"/>
                    <a:pt x="3941" y="3823"/>
                    <a:pt x="4013" y="3823"/>
                  </a:cubicBezTo>
                  <a:cubicBezTo>
                    <a:pt x="4072" y="3823"/>
                    <a:pt x="4120" y="3858"/>
                    <a:pt x="4167" y="3906"/>
                  </a:cubicBezTo>
                  <a:lnTo>
                    <a:pt x="4644" y="4501"/>
                  </a:lnTo>
                  <a:cubicBezTo>
                    <a:pt x="4676" y="4541"/>
                    <a:pt x="4724" y="4558"/>
                    <a:pt x="4769" y="4558"/>
                  </a:cubicBezTo>
                  <a:cubicBezTo>
                    <a:pt x="4807" y="4558"/>
                    <a:pt x="4843" y="4547"/>
                    <a:pt x="4870" y="4525"/>
                  </a:cubicBezTo>
                  <a:lnTo>
                    <a:pt x="5441" y="4061"/>
                  </a:lnTo>
                  <a:cubicBezTo>
                    <a:pt x="5483" y="4031"/>
                    <a:pt x="5534" y="4016"/>
                    <a:pt x="5581" y="4016"/>
                  </a:cubicBezTo>
                  <a:cubicBezTo>
                    <a:pt x="5629" y="4016"/>
                    <a:pt x="5674" y="4031"/>
                    <a:pt x="5703" y="4061"/>
                  </a:cubicBezTo>
                  <a:cubicBezTo>
                    <a:pt x="5739" y="4108"/>
                    <a:pt x="5763" y="4156"/>
                    <a:pt x="5763" y="4216"/>
                  </a:cubicBezTo>
                  <a:cubicBezTo>
                    <a:pt x="5739" y="4227"/>
                    <a:pt x="5727" y="4275"/>
                    <a:pt x="5679" y="4311"/>
                  </a:cubicBezTo>
                  <a:lnTo>
                    <a:pt x="4953" y="4882"/>
                  </a:lnTo>
                  <a:cubicBezTo>
                    <a:pt x="4894" y="4930"/>
                    <a:pt x="4834" y="4966"/>
                    <a:pt x="4763" y="4966"/>
                  </a:cubicBezTo>
                  <a:lnTo>
                    <a:pt x="4691" y="4966"/>
                  </a:lnTo>
                  <a:cubicBezTo>
                    <a:pt x="4596" y="4942"/>
                    <a:pt x="4513" y="4906"/>
                    <a:pt x="4453" y="4823"/>
                  </a:cubicBezTo>
                  <a:lnTo>
                    <a:pt x="4310" y="4644"/>
                  </a:lnTo>
                  <a:cubicBezTo>
                    <a:pt x="4288" y="4607"/>
                    <a:pt x="4247" y="4588"/>
                    <a:pt x="4205" y="4588"/>
                  </a:cubicBezTo>
                  <a:cubicBezTo>
                    <a:pt x="4180" y="4588"/>
                    <a:pt x="4154" y="4595"/>
                    <a:pt x="4132" y="4608"/>
                  </a:cubicBezTo>
                  <a:cubicBezTo>
                    <a:pt x="4072" y="4632"/>
                    <a:pt x="4036" y="4692"/>
                    <a:pt x="4036" y="4751"/>
                  </a:cubicBezTo>
                  <a:lnTo>
                    <a:pt x="4036" y="8014"/>
                  </a:lnTo>
                  <a:lnTo>
                    <a:pt x="3655" y="8276"/>
                  </a:lnTo>
                  <a:lnTo>
                    <a:pt x="3655" y="6763"/>
                  </a:lnTo>
                  <a:cubicBezTo>
                    <a:pt x="3655" y="6668"/>
                    <a:pt x="3584" y="6597"/>
                    <a:pt x="3501" y="6597"/>
                  </a:cubicBezTo>
                  <a:cubicBezTo>
                    <a:pt x="3405" y="6597"/>
                    <a:pt x="3334" y="6668"/>
                    <a:pt x="3334" y="6763"/>
                  </a:cubicBezTo>
                  <a:lnTo>
                    <a:pt x="3334" y="8502"/>
                  </a:lnTo>
                  <a:lnTo>
                    <a:pt x="2798" y="8895"/>
                  </a:lnTo>
                  <a:lnTo>
                    <a:pt x="2798" y="6811"/>
                  </a:lnTo>
                  <a:cubicBezTo>
                    <a:pt x="2798" y="6644"/>
                    <a:pt x="2751" y="6490"/>
                    <a:pt x="2691" y="6347"/>
                  </a:cubicBezTo>
                  <a:lnTo>
                    <a:pt x="2524" y="6013"/>
                  </a:lnTo>
                  <a:cubicBezTo>
                    <a:pt x="2489" y="5918"/>
                    <a:pt x="2453" y="5811"/>
                    <a:pt x="2453" y="5704"/>
                  </a:cubicBezTo>
                  <a:lnTo>
                    <a:pt x="2453" y="4037"/>
                  </a:lnTo>
                  <a:cubicBezTo>
                    <a:pt x="2453" y="3966"/>
                    <a:pt x="2500" y="3906"/>
                    <a:pt x="2560" y="3870"/>
                  </a:cubicBezTo>
                  <a:lnTo>
                    <a:pt x="2846" y="3739"/>
                  </a:lnTo>
                  <a:close/>
                  <a:moveTo>
                    <a:pt x="5560" y="1"/>
                  </a:moveTo>
                  <a:cubicBezTo>
                    <a:pt x="5477" y="1"/>
                    <a:pt x="5406" y="84"/>
                    <a:pt x="5406" y="167"/>
                  </a:cubicBezTo>
                  <a:lnTo>
                    <a:pt x="5406" y="3680"/>
                  </a:lnTo>
                  <a:cubicBezTo>
                    <a:pt x="5346" y="3692"/>
                    <a:pt x="5287" y="3727"/>
                    <a:pt x="5239" y="3775"/>
                  </a:cubicBezTo>
                  <a:lnTo>
                    <a:pt x="4775" y="4132"/>
                  </a:lnTo>
                  <a:lnTo>
                    <a:pt x="4405" y="3656"/>
                  </a:lnTo>
                  <a:cubicBezTo>
                    <a:pt x="4298" y="3537"/>
                    <a:pt x="4167" y="3454"/>
                    <a:pt x="4001" y="3454"/>
                  </a:cubicBezTo>
                  <a:cubicBezTo>
                    <a:pt x="3894" y="3454"/>
                    <a:pt x="3822" y="3370"/>
                    <a:pt x="3822" y="3275"/>
                  </a:cubicBezTo>
                  <a:lnTo>
                    <a:pt x="3822" y="3096"/>
                  </a:lnTo>
                  <a:cubicBezTo>
                    <a:pt x="4036" y="2953"/>
                    <a:pt x="4167" y="2703"/>
                    <a:pt x="4167" y="2418"/>
                  </a:cubicBezTo>
                  <a:lnTo>
                    <a:pt x="4167" y="2072"/>
                  </a:lnTo>
                  <a:cubicBezTo>
                    <a:pt x="4167" y="1703"/>
                    <a:pt x="3858" y="1394"/>
                    <a:pt x="3477" y="1394"/>
                  </a:cubicBezTo>
                  <a:lnTo>
                    <a:pt x="3143" y="1394"/>
                  </a:lnTo>
                  <a:cubicBezTo>
                    <a:pt x="2762" y="1394"/>
                    <a:pt x="2453" y="1703"/>
                    <a:pt x="2453" y="2072"/>
                  </a:cubicBezTo>
                  <a:lnTo>
                    <a:pt x="2453" y="2418"/>
                  </a:lnTo>
                  <a:cubicBezTo>
                    <a:pt x="2453" y="2703"/>
                    <a:pt x="2584" y="2953"/>
                    <a:pt x="2798" y="3096"/>
                  </a:cubicBezTo>
                  <a:lnTo>
                    <a:pt x="2798" y="3358"/>
                  </a:lnTo>
                  <a:lnTo>
                    <a:pt x="2798" y="3370"/>
                  </a:lnTo>
                  <a:lnTo>
                    <a:pt x="2393" y="3573"/>
                  </a:lnTo>
                  <a:cubicBezTo>
                    <a:pt x="2215" y="3668"/>
                    <a:pt x="2108" y="3846"/>
                    <a:pt x="2108" y="4037"/>
                  </a:cubicBezTo>
                  <a:lnTo>
                    <a:pt x="2108" y="5704"/>
                  </a:lnTo>
                  <a:cubicBezTo>
                    <a:pt x="2108" y="5871"/>
                    <a:pt x="2155" y="6013"/>
                    <a:pt x="2215" y="6168"/>
                  </a:cubicBezTo>
                  <a:lnTo>
                    <a:pt x="2381" y="6490"/>
                  </a:lnTo>
                  <a:cubicBezTo>
                    <a:pt x="2429" y="6597"/>
                    <a:pt x="2453" y="6704"/>
                    <a:pt x="2453" y="6811"/>
                  </a:cubicBezTo>
                  <a:lnTo>
                    <a:pt x="2453" y="9133"/>
                  </a:lnTo>
                  <a:lnTo>
                    <a:pt x="84" y="10812"/>
                  </a:lnTo>
                  <a:cubicBezTo>
                    <a:pt x="12" y="10859"/>
                    <a:pt x="0" y="10954"/>
                    <a:pt x="48" y="11038"/>
                  </a:cubicBezTo>
                  <a:cubicBezTo>
                    <a:pt x="69" y="11081"/>
                    <a:pt x="116" y="11102"/>
                    <a:pt x="166" y="11102"/>
                  </a:cubicBezTo>
                  <a:cubicBezTo>
                    <a:pt x="199" y="11102"/>
                    <a:pt x="234" y="11093"/>
                    <a:pt x="262" y="11074"/>
                  </a:cubicBezTo>
                  <a:lnTo>
                    <a:pt x="5548" y="7323"/>
                  </a:lnTo>
                  <a:lnTo>
                    <a:pt x="10835" y="11074"/>
                  </a:lnTo>
                  <a:cubicBezTo>
                    <a:pt x="10859" y="11097"/>
                    <a:pt x="10894" y="11109"/>
                    <a:pt x="10918" y="11109"/>
                  </a:cubicBezTo>
                  <a:cubicBezTo>
                    <a:pt x="10966" y="11109"/>
                    <a:pt x="11025" y="11074"/>
                    <a:pt x="11061" y="11038"/>
                  </a:cubicBezTo>
                  <a:cubicBezTo>
                    <a:pt x="11133" y="10954"/>
                    <a:pt x="11121" y="10859"/>
                    <a:pt x="11037" y="10812"/>
                  </a:cubicBezTo>
                  <a:lnTo>
                    <a:pt x="5727" y="7049"/>
                  </a:lnTo>
                  <a:lnTo>
                    <a:pt x="5727" y="4692"/>
                  </a:lnTo>
                  <a:lnTo>
                    <a:pt x="5882" y="4573"/>
                  </a:lnTo>
                  <a:cubicBezTo>
                    <a:pt x="6001" y="4477"/>
                    <a:pt x="6072" y="4335"/>
                    <a:pt x="6072" y="4180"/>
                  </a:cubicBezTo>
                  <a:cubicBezTo>
                    <a:pt x="6072" y="4037"/>
                    <a:pt x="6013" y="3882"/>
                    <a:pt x="5906" y="3787"/>
                  </a:cubicBezTo>
                  <a:cubicBezTo>
                    <a:pt x="5858" y="3739"/>
                    <a:pt x="5787" y="3704"/>
                    <a:pt x="5727" y="3680"/>
                  </a:cubicBezTo>
                  <a:lnTo>
                    <a:pt x="5727" y="667"/>
                  </a:lnTo>
                  <a:lnTo>
                    <a:pt x="7906" y="667"/>
                  </a:lnTo>
                  <a:lnTo>
                    <a:pt x="7680" y="1132"/>
                  </a:lnTo>
                  <a:cubicBezTo>
                    <a:pt x="7644" y="1179"/>
                    <a:pt x="7644" y="1239"/>
                    <a:pt x="7680" y="1287"/>
                  </a:cubicBezTo>
                  <a:lnTo>
                    <a:pt x="7906" y="1751"/>
                  </a:lnTo>
                  <a:lnTo>
                    <a:pt x="6251" y="1751"/>
                  </a:lnTo>
                  <a:cubicBezTo>
                    <a:pt x="6156" y="1751"/>
                    <a:pt x="6084" y="1822"/>
                    <a:pt x="6084" y="1906"/>
                  </a:cubicBezTo>
                  <a:cubicBezTo>
                    <a:pt x="6084" y="2001"/>
                    <a:pt x="6156" y="2072"/>
                    <a:pt x="6251" y="2072"/>
                  </a:cubicBezTo>
                  <a:lnTo>
                    <a:pt x="8156" y="2072"/>
                  </a:lnTo>
                  <a:cubicBezTo>
                    <a:pt x="8215" y="2072"/>
                    <a:pt x="8263" y="2049"/>
                    <a:pt x="8287" y="2001"/>
                  </a:cubicBezTo>
                  <a:cubicBezTo>
                    <a:pt x="8323" y="1953"/>
                    <a:pt x="8323" y="1894"/>
                    <a:pt x="8287" y="1834"/>
                  </a:cubicBezTo>
                  <a:lnTo>
                    <a:pt x="7977" y="1215"/>
                  </a:lnTo>
                  <a:lnTo>
                    <a:pt x="8287" y="584"/>
                  </a:lnTo>
                  <a:cubicBezTo>
                    <a:pt x="8323" y="537"/>
                    <a:pt x="8323" y="477"/>
                    <a:pt x="8287" y="417"/>
                  </a:cubicBezTo>
                  <a:cubicBezTo>
                    <a:pt x="8263" y="382"/>
                    <a:pt x="8204" y="346"/>
                    <a:pt x="8156" y="346"/>
                  </a:cubicBezTo>
                  <a:lnTo>
                    <a:pt x="5727" y="346"/>
                  </a:lnTo>
                  <a:lnTo>
                    <a:pt x="5727" y="167"/>
                  </a:lnTo>
                  <a:cubicBezTo>
                    <a:pt x="5727" y="84"/>
                    <a:pt x="5656" y="1"/>
                    <a:pt x="5560" y="1"/>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332" name="Google Shape;332;p20"/>
            <p:cNvSpPr/>
            <p:nvPr/>
          </p:nvSpPr>
          <p:spPr>
            <a:xfrm>
              <a:off x="8190160" y="2704158"/>
              <a:ext cx="61814" cy="45644"/>
            </a:xfrm>
            <a:custGeom>
              <a:avLst/>
              <a:gdLst/>
              <a:ahLst/>
              <a:cxnLst/>
              <a:rect l="l" t="t" r="r" b="b"/>
              <a:pathLst>
                <a:path w="1942" h="1434" extrusionOk="0">
                  <a:moveTo>
                    <a:pt x="173" y="0"/>
                  </a:moveTo>
                  <a:cubicBezTo>
                    <a:pt x="123" y="0"/>
                    <a:pt x="77" y="22"/>
                    <a:pt x="48" y="65"/>
                  </a:cubicBezTo>
                  <a:cubicBezTo>
                    <a:pt x="1" y="148"/>
                    <a:pt x="13" y="243"/>
                    <a:pt x="96" y="291"/>
                  </a:cubicBezTo>
                  <a:lnTo>
                    <a:pt x="1668" y="1410"/>
                  </a:lnTo>
                  <a:cubicBezTo>
                    <a:pt x="1703" y="1422"/>
                    <a:pt x="1727" y="1434"/>
                    <a:pt x="1763" y="1434"/>
                  </a:cubicBezTo>
                  <a:cubicBezTo>
                    <a:pt x="1799" y="1434"/>
                    <a:pt x="1858" y="1410"/>
                    <a:pt x="1894" y="1362"/>
                  </a:cubicBezTo>
                  <a:cubicBezTo>
                    <a:pt x="1942" y="1291"/>
                    <a:pt x="1918" y="1196"/>
                    <a:pt x="1846" y="1136"/>
                  </a:cubicBezTo>
                  <a:lnTo>
                    <a:pt x="275" y="29"/>
                  </a:lnTo>
                  <a:cubicBezTo>
                    <a:pt x="241" y="10"/>
                    <a:pt x="206" y="0"/>
                    <a:pt x="173" y="0"/>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333" name="Google Shape;333;p20"/>
            <p:cNvSpPr/>
            <p:nvPr/>
          </p:nvSpPr>
          <p:spPr>
            <a:xfrm>
              <a:off x="8162882" y="2684201"/>
              <a:ext cx="22026" cy="18239"/>
            </a:xfrm>
            <a:custGeom>
              <a:avLst/>
              <a:gdLst/>
              <a:ahLst/>
              <a:cxnLst/>
              <a:rect l="l" t="t" r="r" b="b"/>
              <a:pathLst>
                <a:path w="692" h="573" extrusionOk="0">
                  <a:moveTo>
                    <a:pt x="177" y="0"/>
                  </a:moveTo>
                  <a:cubicBezTo>
                    <a:pt x="123" y="0"/>
                    <a:pt x="67" y="26"/>
                    <a:pt x="36" y="73"/>
                  </a:cubicBezTo>
                  <a:cubicBezTo>
                    <a:pt x="1" y="144"/>
                    <a:pt x="13" y="251"/>
                    <a:pt x="84" y="299"/>
                  </a:cubicBezTo>
                  <a:lnTo>
                    <a:pt x="429" y="549"/>
                  </a:lnTo>
                  <a:cubicBezTo>
                    <a:pt x="453" y="561"/>
                    <a:pt x="489" y="573"/>
                    <a:pt x="513" y="573"/>
                  </a:cubicBezTo>
                  <a:cubicBezTo>
                    <a:pt x="560" y="573"/>
                    <a:pt x="620" y="549"/>
                    <a:pt x="655" y="501"/>
                  </a:cubicBezTo>
                  <a:cubicBezTo>
                    <a:pt x="691" y="430"/>
                    <a:pt x="679" y="323"/>
                    <a:pt x="608" y="275"/>
                  </a:cubicBezTo>
                  <a:lnTo>
                    <a:pt x="263" y="25"/>
                  </a:lnTo>
                  <a:cubicBezTo>
                    <a:pt x="237" y="8"/>
                    <a:pt x="207" y="0"/>
                    <a:pt x="177" y="0"/>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grpSp>
      <p:grpSp>
        <p:nvGrpSpPr>
          <p:cNvPr id="334" name="Google Shape;334;p20"/>
          <p:cNvGrpSpPr/>
          <p:nvPr/>
        </p:nvGrpSpPr>
        <p:grpSpPr>
          <a:xfrm>
            <a:off x="1057499" y="3917151"/>
            <a:ext cx="4995301" cy="2224235"/>
            <a:chOff x="793124" y="2937863"/>
            <a:chExt cx="3746476" cy="1668176"/>
          </a:xfrm>
        </p:grpSpPr>
        <p:sp>
          <p:nvSpPr>
            <p:cNvPr id="335" name="Google Shape;335;p20"/>
            <p:cNvSpPr txBox="1"/>
            <p:nvPr/>
          </p:nvSpPr>
          <p:spPr>
            <a:xfrm>
              <a:off x="793125" y="3069338"/>
              <a:ext cx="1884600" cy="429600"/>
            </a:xfrm>
            <a:prstGeom prst="rect">
              <a:avLst/>
            </a:prstGeom>
            <a:noFill/>
            <a:ln>
              <a:noFill/>
            </a:ln>
          </p:spPr>
          <p:txBody>
            <a:bodyPr spcFirstLastPara="1" wrap="square" lIns="121900" tIns="121900" rIns="121900" bIns="121900" anchor="ctr" anchorCtr="0">
              <a:noAutofit/>
            </a:bodyPr>
            <a:lstStyle/>
            <a:p>
              <a:pPr algn="r"/>
              <a:r>
                <a:rPr lang="en" sz="2267">
                  <a:solidFill>
                    <a:srgbClr val="434343"/>
                  </a:solidFill>
                  <a:latin typeface="Fira Sans Extra Condensed Medium"/>
                  <a:ea typeface="Fira Sans Extra Condensed Medium"/>
                  <a:cs typeface="Fira Sans Extra Condensed Medium"/>
                  <a:sym typeface="Fira Sans Extra Condensed Medium"/>
                </a:rPr>
                <a:t>Opportunities</a:t>
              </a:r>
              <a:endParaRPr sz="2267">
                <a:solidFill>
                  <a:srgbClr val="434343"/>
                </a:solidFill>
                <a:latin typeface="Fira Sans Extra Condensed Medium"/>
                <a:ea typeface="Fira Sans Extra Condensed Medium"/>
                <a:cs typeface="Fira Sans Extra Condensed Medium"/>
                <a:sym typeface="Fira Sans Extra Condensed Medium"/>
              </a:endParaRPr>
            </a:p>
          </p:txBody>
        </p:sp>
        <p:sp>
          <p:nvSpPr>
            <p:cNvPr id="336" name="Google Shape;336;p20"/>
            <p:cNvSpPr txBox="1"/>
            <p:nvPr/>
          </p:nvSpPr>
          <p:spPr>
            <a:xfrm>
              <a:off x="793124" y="3416187"/>
              <a:ext cx="2123625" cy="765000"/>
            </a:xfrm>
            <a:prstGeom prst="rect">
              <a:avLst/>
            </a:prstGeom>
            <a:noFill/>
            <a:ln>
              <a:noFill/>
            </a:ln>
          </p:spPr>
          <p:txBody>
            <a:bodyPr spcFirstLastPara="1" wrap="square" lIns="121900" tIns="121900" rIns="121900" bIns="121900" anchor="ctr" anchorCtr="0">
              <a:noAutofit/>
            </a:bodyPr>
            <a:lstStyle/>
            <a:p>
              <a:pPr marL="304792" indent="-304792">
                <a:buFont typeface="+mj-lt"/>
                <a:buAutoNum type="arabicPeriod"/>
              </a:pPr>
              <a:r>
                <a:rPr lang="en-US" sz="1200" dirty="0">
                  <a:solidFill>
                    <a:srgbClr val="434343"/>
                  </a:solidFill>
                  <a:latin typeface="Roboto"/>
                  <a:ea typeface="Roboto"/>
                  <a:cs typeface="Roboto"/>
                  <a:sym typeface="Roboto"/>
                </a:rPr>
                <a:t>Innovative Technologies</a:t>
              </a:r>
            </a:p>
            <a:p>
              <a:pPr marL="304792" indent="-304792">
                <a:buFont typeface="+mj-lt"/>
                <a:buAutoNum type="arabicPeriod"/>
              </a:pPr>
              <a:r>
                <a:rPr lang="en-US" sz="1200" dirty="0">
                  <a:solidFill>
                    <a:srgbClr val="434343"/>
                  </a:solidFill>
                  <a:latin typeface="Roboto"/>
                  <a:ea typeface="Roboto"/>
                  <a:cs typeface="Roboto"/>
                  <a:sym typeface="Roboto"/>
                </a:rPr>
                <a:t>Community Engagement</a:t>
              </a:r>
            </a:p>
            <a:p>
              <a:pPr marL="304792" indent="-304792">
                <a:buFont typeface="+mj-lt"/>
                <a:buAutoNum type="arabicPeriod"/>
              </a:pPr>
              <a:r>
                <a:rPr lang="en-US" sz="1200" dirty="0">
                  <a:solidFill>
                    <a:srgbClr val="434343"/>
                  </a:solidFill>
                  <a:latin typeface="Roboto"/>
                  <a:ea typeface="Roboto"/>
                  <a:cs typeface="Roboto"/>
                  <a:sym typeface="Roboto"/>
                </a:rPr>
                <a:t>Government Policies</a:t>
              </a:r>
            </a:p>
            <a:p>
              <a:pPr marL="304792" indent="-304792">
                <a:buFont typeface="+mj-lt"/>
                <a:buAutoNum type="arabicPeriod"/>
              </a:pPr>
              <a:r>
                <a:rPr lang="en-US" sz="1200" dirty="0">
                  <a:solidFill>
                    <a:srgbClr val="434343"/>
                  </a:solidFill>
                  <a:latin typeface="Roboto"/>
                  <a:ea typeface="Roboto"/>
                  <a:cs typeface="Roboto"/>
                  <a:sym typeface="Roboto"/>
                </a:rPr>
                <a:t>Public-Private Partnerships</a:t>
              </a:r>
              <a:endParaRPr sz="1200" dirty="0">
                <a:solidFill>
                  <a:srgbClr val="434343"/>
                </a:solidFill>
                <a:latin typeface="Roboto"/>
                <a:ea typeface="Roboto"/>
                <a:cs typeface="Roboto"/>
                <a:sym typeface="Roboto"/>
              </a:endParaRPr>
            </a:p>
          </p:txBody>
        </p:sp>
        <p:sp>
          <p:nvSpPr>
            <p:cNvPr id="337" name="Google Shape;337;p20"/>
            <p:cNvSpPr/>
            <p:nvPr/>
          </p:nvSpPr>
          <p:spPr>
            <a:xfrm>
              <a:off x="3003425" y="2937863"/>
              <a:ext cx="1536175" cy="1374781"/>
            </a:xfrm>
            <a:custGeom>
              <a:avLst/>
              <a:gdLst/>
              <a:ahLst/>
              <a:cxnLst/>
              <a:rect l="l" t="t" r="r" b="b"/>
              <a:pathLst>
                <a:path w="65390" h="58520" extrusionOk="0">
                  <a:moveTo>
                    <a:pt x="17491" y="1"/>
                  </a:moveTo>
                  <a:cubicBezTo>
                    <a:pt x="7823" y="1"/>
                    <a:pt x="1" y="7835"/>
                    <a:pt x="1" y="17503"/>
                  </a:cubicBezTo>
                  <a:lnTo>
                    <a:pt x="1" y="58520"/>
                  </a:lnTo>
                  <a:lnTo>
                    <a:pt x="47899" y="58520"/>
                  </a:lnTo>
                  <a:cubicBezTo>
                    <a:pt x="57567" y="58520"/>
                    <a:pt x="65390" y="50686"/>
                    <a:pt x="65390" y="41030"/>
                  </a:cubicBezTo>
                  <a:lnTo>
                    <a:pt x="65390" y="1"/>
                  </a:lnTo>
                  <a:close/>
                </a:path>
              </a:pathLst>
            </a:custGeom>
            <a:solidFill>
              <a:srgbClr val="EC3A3B"/>
            </a:solidFill>
            <a:ln>
              <a:noFill/>
            </a:ln>
          </p:spPr>
          <p:txBody>
            <a:bodyPr spcFirstLastPara="1" wrap="square" lIns="121900" tIns="121900" rIns="121900" bIns="121900" anchor="ctr" anchorCtr="0">
              <a:noAutofit/>
            </a:bodyPr>
            <a:lstStyle/>
            <a:p>
              <a:endParaRPr sz="2400"/>
            </a:p>
          </p:txBody>
        </p:sp>
        <p:sp>
          <p:nvSpPr>
            <p:cNvPr id="338" name="Google Shape;338;p20"/>
            <p:cNvSpPr/>
            <p:nvPr/>
          </p:nvSpPr>
          <p:spPr>
            <a:xfrm>
              <a:off x="3478078" y="4019196"/>
              <a:ext cx="586843" cy="586843"/>
            </a:xfrm>
            <a:custGeom>
              <a:avLst/>
              <a:gdLst/>
              <a:ahLst/>
              <a:cxnLst/>
              <a:rect l="l" t="t" r="r" b="b"/>
              <a:pathLst>
                <a:path w="24980" h="24980" extrusionOk="0">
                  <a:moveTo>
                    <a:pt x="12490" y="0"/>
                  </a:moveTo>
                  <a:cubicBezTo>
                    <a:pt x="5585" y="0"/>
                    <a:pt x="1" y="5584"/>
                    <a:pt x="1" y="12490"/>
                  </a:cubicBezTo>
                  <a:cubicBezTo>
                    <a:pt x="1" y="19384"/>
                    <a:pt x="5585" y="24980"/>
                    <a:pt x="12490" y="24980"/>
                  </a:cubicBezTo>
                  <a:cubicBezTo>
                    <a:pt x="19384" y="24980"/>
                    <a:pt x="24980" y="19384"/>
                    <a:pt x="24980" y="12490"/>
                  </a:cubicBezTo>
                  <a:cubicBezTo>
                    <a:pt x="24980" y="5584"/>
                    <a:pt x="19384" y="0"/>
                    <a:pt x="12490" y="0"/>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339" name="Google Shape;339;p20"/>
            <p:cNvSpPr/>
            <p:nvPr/>
          </p:nvSpPr>
          <p:spPr>
            <a:xfrm>
              <a:off x="3549681" y="4090800"/>
              <a:ext cx="443632" cy="443632"/>
            </a:xfrm>
            <a:custGeom>
              <a:avLst/>
              <a:gdLst/>
              <a:ahLst/>
              <a:cxnLst/>
              <a:rect l="l" t="t" r="r" b="b"/>
              <a:pathLst>
                <a:path w="18884" h="18884" extrusionOk="0">
                  <a:moveTo>
                    <a:pt x="9442" y="0"/>
                  </a:moveTo>
                  <a:cubicBezTo>
                    <a:pt x="4227" y="0"/>
                    <a:pt x="1" y="4227"/>
                    <a:pt x="1" y="9442"/>
                  </a:cubicBezTo>
                  <a:cubicBezTo>
                    <a:pt x="1" y="14657"/>
                    <a:pt x="4227" y="18884"/>
                    <a:pt x="9442" y="18884"/>
                  </a:cubicBezTo>
                  <a:cubicBezTo>
                    <a:pt x="14657" y="18884"/>
                    <a:pt x="18884" y="14657"/>
                    <a:pt x="18884" y="9442"/>
                  </a:cubicBezTo>
                  <a:cubicBezTo>
                    <a:pt x="18884" y="4227"/>
                    <a:pt x="14657" y="0"/>
                    <a:pt x="9442" y="0"/>
                  </a:cubicBezTo>
                  <a:close/>
                </a:path>
              </a:pathLst>
            </a:custGeom>
            <a:solidFill>
              <a:srgbClr val="EC3A3B"/>
            </a:solidFill>
            <a:ln>
              <a:noFill/>
            </a:ln>
          </p:spPr>
          <p:txBody>
            <a:bodyPr spcFirstLastPara="1" wrap="square" lIns="121900" tIns="121900" rIns="121900" bIns="121900" anchor="ctr" anchorCtr="0">
              <a:noAutofit/>
            </a:bodyPr>
            <a:lstStyle/>
            <a:p>
              <a:pPr algn="ctr">
                <a:buClr>
                  <a:schemeClr val="dk1"/>
                </a:buClr>
                <a:buSzPts val="1100"/>
              </a:pPr>
              <a:r>
                <a:rPr lang="en" sz="2933">
                  <a:solidFill>
                    <a:srgbClr val="FFFFFF"/>
                  </a:solidFill>
                  <a:latin typeface="Fira Sans Extra Condensed Medium"/>
                  <a:ea typeface="Fira Sans Extra Condensed Medium"/>
                  <a:cs typeface="Fira Sans Extra Condensed Medium"/>
                  <a:sym typeface="Fira Sans Extra Condensed Medium"/>
                </a:rPr>
                <a:t>O</a:t>
              </a:r>
              <a:endParaRPr sz="2400"/>
            </a:p>
          </p:txBody>
        </p:sp>
      </p:grpSp>
      <p:grpSp>
        <p:nvGrpSpPr>
          <p:cNvPr id="340" name="Google Shape;340;p20"/>
          <p:cNvGrpSpPr/>
          <p:nvPr/>
        </p:nvGrpSpPr>
        <p:grpSpPr>
          <a:xfrm>
            <a:off x="4735078" y="4584990"/>
            <a:ext cx="587183" cy="497415"/>
            <a:chOff x="2770052" y="2009628"/>
            <a:chExt cx="327085" cy="277080"/>
          </a:xfrm>
        </p:grpSpPr>
        <p:sp>
          <p:nvSpPr>
            <p:cNvPr id="341" name="Google Shape;341;p20"/>
            <p:cNvSpPr/>
            <p:nvPr/>
          </p:nvSpPr>
          <p:spPr>
            <a:xfrm>
              <a:off x="2770052" y="2023537"/>
              <a:ext cx="327085" cy="263170"/>
            </a:xfrm>
            <a:custGeom>
              <a:avLst/>
              <a:gdLst/>
              <a:ahLst/>
              <a:cxnLst/>
              <a:rect l="l" t="t" r="r" b="b"/>
              <a:pathLst>
                <a:path w="10276" h="8268" extrusionOk="0">
                  <a:moveTo>
                    <a:pt x="6251" y="2267"/>
                  </a:moveTo>
                  <a:lnTo>
                    <a:pt x="7061" y="2541"/>
                  </a:lnTo>
                  <a:cubicBezTo>
                    <a:pt x="7073" y="2544"/>
                    <a:pt x="7086" y="2545"/>
                    <a:pt x="7098" y="2545"/>
                  </a:cubicBezTo>
                  <a:cubicBezTo>
                    <a:pt x="7136" y="2545"/>
                    <a:pt x="7174" y="2532"/>
                    <a:pt x="7192" y="2505"/>
                  </a:cubicBezTo>
                  <a:lnTo>
                    <a:pt x="7454" y="2314"/>
                  </a:lnTo>
                  <a:lnTo>
                    <a:pt x="9240" y="4660"/>
                  </a:lnTo>
                  <a:lnTo>
                    <a:pt x="8978" y="4874"/>
                  </a:lnTo>
                  <a:cubicBezTo>
                    <a:pt x="8966" y="4862"/>
                    <a:pt x="8942" y="4839"/>
                    <a:pt x="8930" y="4839"/>
                  </a:cubicBezTo>
                  <a:lnTo>
                    <a:pt x="5811" y="3148"/>
                  </a:lnTo>
                  <a:lnTo>
                    <a:pt x="5930" y="2969"/>
                  </a:lnTo>
                  <a:cubicBezTo>
                    <a:pt x="5978" y="2898"/>
                    <a:pt x="5966" y="2803"/>
                    <a:pt x="5894" y="2755"/>
                  </a:cubicBezTo>
                  <a:cubicBezTo>
                    <a:pt x="5864" y="2742"/>
                    <a:pt x="5834" y="2735"/>
                    <a:pt x="5806" y="2735"/>
                  </a:cubicBezTo>
                  <a:cubicBezTo>
                    <a:pt x="5756" y="2735"/>
                    <a:pt x="5710" y="2757"/>
                    <a:pt x="5680" y="2803"/>
                  </a:cubicBezTo>
                  <a:lnTo>
                    <a:pt x="5358" y="3326"/>
                  </a:lnTo>
                  <a:cubicBezTo>
                    <a:pt x="5335" y="3350"/>
                    <a:pt x="5323" y="3374"/>
                    <a:pt x="5323" y="3398"/>
                  </a:cubicBezTo>
                  <a:lnTo>
                    <a:pt x="5323" y="4684"/>
                  </a:lnTo>
                  <a:cubicBezTo>
                    <a:pt x="5323" y="4946"/>
                    <a:pt x="5097" y="5172"/>
                    <a:pt x="4835" y="5172"/>
                  </a:cubicBezTo>
                  <a:cubicBezTo>
                    <a:pt x="4561" y="5172"/>
                    <a:pt x="4346" y="4946"/>
                    <a:pt x="4346" y="4684"/>
                  </a:cubicBezTo>
                  <a:lnTo>
                    <a:pt x="4346" y="3410"/>
                  </a:lnTo>
                  <a:lnTo>
                    <a:pt x="4620" y="2267"/>
                  </a:lnTo>
                  <a:close/>
                  <a:moveTo>
                    <a:pt x="2680" y="1767"/>
                  </a:moveTo>
                  <a:lnTo>
                    <a:pt x="2918" y="1898"/>
                  </a:lnTo>
                  <a:lnTo>
                    <a:pt x="941" y="5303"/>
                  </a:lnTo>
                  <a:lnTo>
                    <a:pt x="703" y="5172"/>
                  </a:lnTo>
                  <a:lnTo>
                    <a:pt x="2680" y="1767"/>
                  </a:lnTo>
                  <a:close/>
                  <a:moveTo>
                    <a:pt x="3180" y="4743"/>
                  </a:moveTo>
                  <a:cubicBezTo>
                    <a:pt x="3287" y="4743"/>
                    <a:pt x="3370" y="4779"/>
                    <a:pt x="3442" y="4874"/>
                  </a:cubicBezTo>
                  <a:cubicBezTo>
                    <a:pt x="3561" y="5017"/>
                    <a:pt x="3525" y="5231"/>
                    <a:pt x="3370" y="5339"/>
                  </a:cubicBezTo>
                  <a:lnTo>
                    <a:pt x="2322" y="6112"/>
                  </a:lnTo>
                  <a:cubicBezTo>
                    <a:pt x="2262" y="6150"/>
                    <a:pt x="2194" y="6169"/>
                    <a:pt x="2127" y="6169"/>
                  </a:cubicBezTo>
                  <a:cubicBezTo>
                    <a:pt x="2023" y="6169"/>
                    <a:pt x="1923" y="6123"/>
                    <a:pt x="1858" y="6029"/>
                  </a:cubicBezTo>
                  <a:cubicBezTo>
                    <a:pt x="1751" y="5886"/>
                    <a:pt x="1787" y="5672"/>
                    <a:pt x="1929" y="5565"/>
                  </a:cubicBezTo>
                  <a:lnTo>
                    <a:pt x="2989" y="4803"/>
                  </a:lnTo>
                  <a:cubicBezTo>
                    <a:pt x="3049" y="4755"/>
                    <a:pt x="3120" y="4743"/>
                    <a:pt x="3180" y="4743"/>
                  </a:cubicBezTo>
                  <a:close/>
                  <a:moveTo>
                    <a:pt x="3775" y="5493"/>
                  </a:moveTo>
                  <a:cubicBezTo>
                    <a:pt x="3870" y="5493"/>
                    <a:pt x="3954" y="5553"/>
                    <a:pt x="4013" y="5636"/>
                  </a:cubicBezTo>
                  <a:cubicBezTo>
                    <a:pt x="4132" y="5779"/>
                    <a:pt x="4085" y="5993"/>
                    <a:pt x="3942" y="6089"/>
                  </a:cubicBezTo>
                  <a:lnTo>
                    <a:pt x="3132" y="6708"/>
                  </a:lnTo>
                  <a:cubicBezTo>
                    <a:pt x="3076" y="6745"/>
                    <a:pt x="3013" y="6764"/>
                    <a:pt x="2949" y="6764"/>
                  </a:cubicBezTo>
                  <a:cubicBezTo>
                    <a:pt x="2851" y="6764"/>
                    <a:pt x="2752" y="6718"/>
                    <a:pt x="2680" y="6624"/>
                  </a:cubicBezTo>
                  <a:cubicBezTo>
                    <a:pt x="2572" y="6482"/>
                    <a:pt x="2596" y="6255"/>
                    <a:pt x="2751" y="6148"/>
                  </a:cubicBezTo>
                  <a:lnTo>
                    <a:pt x="3537" y="5589"/>
                  </a:lnTo>
                  <a:cubicBezTo>
                    <a:pt x="3573" y="5565"/>
                    <a:pt x="3596" y="5541"/>
                    <a:pt x="3620" y="5529"/>
                  </a:cubicBezTo>
                  <a:cubicBezTo>
                    <a:pt x="3668" y="5517"/>
                    <a:pt x="3715" y="5493"/>
                    <a:pt x="3775" y="5493"/>
                  </a:cubicBezTo>
                  <a:close/>
                  <a:moveTo>
                    <a:pt x="4359" y="6281"/>
                  </a:moveTo>
                  <a:cubicBezTo>
                    <a:pt x="4454" y="6281"/>
                    <a:pt x="4550" y="6321"/>
                    <a:pt x="4620" y="6398"/>
                  </a:cubicBezTo>
                  <a:cubicBezTo>
                    <a:pt x="4739" y="6553"/>
                    <a:pt x="4704" y="6755"/>
                    <a:pt x="4549" y="6863"/>
                  </a:cubicBezTo>
                  <a:lnTo>
                    <a:pt x="3954" y="7303"/>
                  </a:lnTo>
                  <a:cubicBezTo>
                    <a:pt x="3898" y="7331"/>
                    <a:pt x="3829" y="7358"/>
                    <a:pt x="3767" y="7358"/>
                  </a:cubicBezTo>
                  <a:cubicBezTo>
                    <a:pt x="3749" y="7358"/>
                    <a:pt x="3732" y="7356"/>
                    <a:pt x="3715" y="7351"/>
                  </a:cubicBezTo>
                  <a:cubicBezTo>
                    <a:pt x="3620" y="7339"/>
                    <a:pt x="3549" y="7303"/>
                    <a:pt x="3513" y="7220"/>
                  </a:cubicBezTo>
                  <a:cubicBezTo>
                    <a:pt x="3406" y="7077"/>
                    <a:pt x="3430" y="6863"/>
                    <a:pt x="3584" y="6755"/>
                  </a:cubicBezTo>
                  <a:lnTo>
                    <a:pt x="4144" y="6363"/>
                  </a:lnTo>
                  <a:lnTo>
                    <a:pt x="4168" y="6339"/>
                  </a:lnTo>
                  <a:cubicBezTo>
                    <a:pt x="4226" y="6300"/>
                    <a:pt x="4292" y="6281"/>
                    <a:pt x="4359" y="6281"/>
                  </a:cubicBezTo>
                  <a:close/>
                  <a:moveTo>
                    <a:pt x="2870" y="2553"/>
                  </a:moveTo>
                  <a:lnTo>
                    <a:pt x="3156" y="2707"/>
                  </a:lnTo>
                  <a:cubicBezTo>
                    <a:pt x="3173" y="2725"/>
                    <a:pt x="3197" y="2736"/>
                    <a:pt x="3218" y="2736"/>
                  </a:cubicBezTo>
                  <a:cubicBezTo>
                    <a:pt x="3226" y="2736"/>
                    <a:pt x="3233" y="2734"/>
                    <a:pt x="3239" y="2731"/>
                  </a:cubicBezTo>
                  <a:lnTo>
                    <a:pt x="3942" y="2636"/>
                  </a:lnTo>
                  <a:lnTo>
                    <a:pt x="4192" y="2743"/>
                  </a:lnTo>
                  <a:lnTo>
                    <a:pt x="4049" y="3338"/>
                  </a:lnTo>
                  <a:lnTo>
                    <a:pt x="4049" y="3362"/>
                  </a:lnTo>
                  <a:lnTo>
                    <a:pt x="4049" y="4648"/>
                  </a:lnTo>
                  <a:cubicBezTo>
                    <a:pt x="4049" y="5077"/>
                    <a:pt x="4406" y="5434"/>
                    <a:pt x="4835" y="5434"/>
                  </a:cubicBezTo>
                  <a:cubicBezTo>
                    <a:pt x="5263" y="5434"/>
                    <a:pt x="5620" y="5077"/>
                    <a:pt x="5620" y="4648"/>
                  </a:cubicBezTo>
                  <a:lnTo>
                    <a:pt x="5620" y="3410"/>
                  </a:lnTo>
                  <a:lnTo>
                    <a:pt x="5656" y="3362"/>
                  </a:lnTo>
                  <a:lnTo>
                    <a:pt x="8776" y="5065"/>
                  </a:lnTo>
                  <a:cubicBezTo>
                    <a:pt x="8942" y="5184"/>
                    <a:pt x="9002" y="5374"/>
                    <a:pt x="8907" y="5541"/>
                  </a:cubicBezTo>
                  <a:cubicBezTo>
                    <a:pt x="8850" y="5654"/>
                    <a:pt x="8745" y="5717"/>
                    <a:pt x="8631" y="5717"/>
                  </a:cubicBezTo>
                  <a:cubicBezTo>
                    <a:pt x="8576" y="5717"/>
                    <a:pt x="8520" y="5703"/>
                    <a:pt x="8466" y="5672"/>
                  </a:cubicBezTo>
                  <a:lnTo>
                    <a:pt x="6740" y="4743"/>
                  </a:lnTo>
                  <a:cubicBezTo>
                    <a:pt x="6711" y="4727"/>
                    <a:pt x="6682" y="4719"/>
                    <a:pt x="6655" y="4719"/>
                  </a:cubicBezTo>
                  <a:cubicBezTo>
                    <a:pt x="6603" y="4719"/>
                    <a:pt x="6557" y="4748"/>
                    <a:pt x="6525" y="4803"/>
                  </a:cubicBezTo>
                  <a:cubicBezTo>
                    <a:pt x="6490" y="4874"/>
                    <a:pt x="6513" y="4958"/>
                    <a:pt x="6585" y="5005"/>
                  </a:cubicBezTo>
                  <a:lnTo>
                    <a:pt x="8037" y="5791"/>
                  </a:lnTo>
                  <a:cubicBezTo>
                    <a:pt x="8192" y="5886"/>
                    <a:pt x="8252" y="6077"/>
                    <a:pt x="8168" y="6243"/>
                  </a:cubicBezTo>
                  <a:cubicBezTo>
                    <a:pt x="8104" y="6356"/>
                    <a:pt x="7996" y="6415"/>
                    <a:pt x="7881" y="6415"/>
                  </a:cubicBezTo>
                  <a:cubicBezTo>
                    <a:pt x="7826" y="6415"/>
                    <a:pt x="7770" y="6401"/>
                    <a:pt x="7716" y="6374"/>
                  </a:cubicBezTo>
                  <a:lnTo>
                    <a:pt x="6251" y="5565"/>
                  </a:lnTo>
                  <a:cubicBezTo>
                    <a:pt x="6226" y="5554"/>
                    <a:pt x="6200" y="5548"/>
                    <a:pt x="6175" y="5548"/>
                  </a:cubicBezTo>
                  <a:cubicBezTo>
                    <a:pt x="6120" y="5548"/>
                    <a:pt x="6070" y="5575"/>
                    <a:pt x="6037" y="5624"/>
                  </a:cubicBezTo>
                  <a:cubicBezTo>
                    <a:pt x="5990" y="5708"/>
                    <a:pt x="6025" y="5791"/>
                    <a:pt x="6097" y="5839"/>
                  </a:cubicBezTo>
                  <a:lnTo>
                    <a:pt x="7287" y="6493"/>
                  </a:lnTo>
                  <a:cubicBezTo>
                    <a:pt x="7454" y="6577"/>
                    <a:pt x="7514" y="6779"/>
                    <a:pt x="7418" y="6934"/>
                  </a:cubicBezTo>
                  <a:cubicBezTo>
                    <a:pt x="7360" y="7050"/>
                    <a:pt x="7250" y="7114"/>
                    <a:pt x="7132" y="7114"/>
                  </a:cubicBezTo>
                  <a:cubicBezTo>
                    <a:pt x="7081" y="7114"/>
                    <a:pt x="7028" y="7102"/>
                    <a:pt x="6978" y="7077"/>
                  </a:cubicBezTo>
                  <a:lnTo>
                    <a:pt x="5728" y="6386"/>
                  </a:lnTo>
                  <a:cubicBezTo>
                    <a:pt x="5705" y="6371"/>
                    <a:pt x="5680" y="6365"/>
                    <a:pt x="5655" y="6365"/>
                  </a:cubicBezTo>
                  <a:cubicBezTo>
                    <a:pt x="5601" y="6365"/>
                    <a:pt x="5546" y="6397"/>
                    <a:pt x="5513" y="6446"/>
                  </a:cubicBezTo>
                  <a:cubicBezTo>
                    <a:pt x="5478" y="6517"/>
                    <a:pt x="5501" y="6613"/>
                    <a:pt x="5573" y="6660"/>
                  </a:cubicBezTo>
                  <a:lnTo>
                    <a:pt x="6549" y="7172"/>
                  </a:lnTo>
                  <a:cubicBezTo>
                    <a:pt x="6704" y="7267"/>
                    <a:pt x="6763" y="7458"/>
                    <a:pt x="6680" y="7625"/>
                  </a:cubicBezTo>
                  <a:cubicBezTo>
                    <a:pt x="6616" y="7737"/>
                    <a:pt x="6508" y="7801"/>
                    <a:pt x="6393" y="7801"/>
                  </a:cubicBezTo>
                  <a:cubicBezTo>
                    <a:pt x="6338" y="7801"/>
                    <a:pt x="6282" y="7786"/>
                    <a:pt x="6228" y="7756"/>
                  </a:cubicBezTo>
                  <a:lnTo>
                    <a:pt x="5549" y="7386"/>
                  </a:lnTo>
                  <a:cubicBezTo>
                    <a:pt x="5549" y="7255"/>
                    <a:pt x="5501" y="7101"/>
                    <a:pt x="5406" y="6994"/>
                  </a:cubicBezTo>
                  <a:cubicBezTo>
                    <a:pt x="5299" y="6851"/>
                    <a:pt x="5132" y="6755"/>
                    <a:pt x="4954" y="6744"/>
                  </a:cubicBezTo>
                  <a:lnTo>
                    <a:pt x="4954" y="6696"/>
                  </a:lnTo>
                  <a:cubicBezTo>
                    <a:pt x="4977" y="6541"/>
                    <a:pt x="4930" y="6363"/>
                    <a:pt x="4835" y="6220"/>
                  </a:cubicBezTo>
                  <a:cubicBezTo>
                    <a:pt x="4716" y="6077"/>
                    <a:pt x="4549" y="5982"/>
                    <a:pt x="4370" y="5970"/>
                  </a:cubicBezTo>
                  <a:lnTo>
                    <a:pt x="4370" y="5922"/>
                  </a:lnTo>
                  <a:cubicBezTo>
                    <a:pt x="4406" y="5767"/>
                    <a:pt x="4358" y="5589"/>
                    <a:pt x="4251" y="5446"/>
                  </a:cubicBezTo>
                  <a:cubicBezTo>
                    <a:pt x="4132" y="5303"/>
                    <a:pt x="3965" y="5208"/>
                    <a:pt x="3787" y="5196"/>
                  </a:cubicBezTo>
                  <a:lnTo>
                    <a:pt x="3787" y="5148"/>
                  </a:lnTo>
                  <a:cubicBezTo>
                    <a:pt x="3823" y="4993"/>
                    <a:pt x="3775" y="4815"/>
                    <a:pt x="3668" y="4672"/>
                  </a:cubicBezTo>
                  <a:cubicBezTo>
                    <a:pt x="3547" y="4516"/>
                    <a:pt x="3359" y="4432"/>
                    <a:pt x="3172" y="4432"/>
                  </a:cubicBezTo>
                  <a:cubicBezTo>
                    <a:pt x="3044" y="4432"/>
                    <a:pt x="2917" y="4471"/>
                    <a:pt x="2811" y="4553"/>
                  </a:cubicBezTo>
                  <a:lnTo>
                    <a:pt x="1763" y="5315"/>
                  </a:lnTo>
                  <a:lnTo>
                    <a:pt x="1394" y="5112"/>
                  </a:lnTo>
                  <a:lnTo>
                    <a:pt x="2870" y="2553"/>
                  </a:lnTo>
                  <a:close/>
                  <a:moveTo>
                    <a:pt x="4936" y="7026"/>
                  </a:moveTo>
                  <a:cubicBezTo>
                    <a:pt x="5036" y="7026"/>
                    <a:pt x="5132" y="7070"/>
                    <a:pt x="5204" y="7148"/>
                  </a:cubicBezTo>
                  <a:cubicBezTo>
                    <a:pt x="5251" y="7244"/>
                    <a:pt x="5275" y="7315"/>
                    <a:pt x="5263" y="7398"/>
                  </a:cubicBezTo>
                  <a:cubicBezTo>
                    <a:pt x="5251" y="7494"/>
                    <a:pt x="5204" y="7565"/>
                    <a:pt x="5132" y="7625"/>
                  </a:cubicBezTo>
                  <a:lnTo>
                    <a:pt x="4787" y="7875"/>
                  </a:lnTo>
                  <a:cubicBezTo>
                    <a:pt x="4729" y="7918"/>
                    <a:pt x="4658" y="7940"/>
                    <a:pt x="4588" y="7940"/>
                  </a:cubicBezTo>
                  <a:cubicBezTo>
                    <a:pt x="4487" y="7940"/>
                    <a:pt x="4386" y="7895"/>
                    <a:pt x="4323" y="7803"/>
                  </a:cubicBezTo>
                  <a:cubicBezTo>
                    <a:pt x="4215" y="7660"/>
                    <a:pt x="4251" y="7446"/>
                    <a:pt x="4406" y="7339"/>
                  </a:cubicBezTo>
                  <a:lnTo>
                    <a:pt x="4727" y="7101"/>
                  </a:lnTo>
                  <a:lnTo>
                    <a:pt x="4739" y="7089"/>
                  </a:lnTo>
                  <a:cubicBezTo>
                    <a:pt x="4802" y="7046"/>
                    <a:pt x="4870" y="7026"/>
                    <a:pt x="4936" y="7026"/>
                  </a:cubicBezTo>
                  <a:close/>
                  <a:moveTo>
                    <a:pt x="180" y="0"/>
                  </a:moveTo>
                  <a:cubicBezTo>
                    <a:pt x="125" y="0"/>
                    <a:pt x="69" y="27"/>
                    <a:pt x="36" y="76"/>
                  </a:cubicBezTo>
                  <a:cubicBezTo>
                    <a:pt x="1" y="159"/>
                    <a:pt x="24" y="243"/>
                    <a:pt x="96" y="290"/>
                  </a:cubicBezTo>
                  <a:lnTo>
                    <a:pt x="2382" y="1600"/>
                  </a:lnTo>
                  <a:lnTo>
                    <a:pt x="405" y="5005"/>
                  </a:lnTo>
                  <a:lnTo>
                    <a:pt x="251" y="4922"/>
                  </a:lnTo>
                  <a:cubicBezTo>
                    <a:pt x="221" y="4905"/>
                    <a:pt x="192" y="4897"/>
                    <a:pt x="164" y="4897"/>
                  </a:cubicBezTo>
                  <a:cubicBezTo>
                    <a:pt x="113" y="4897"/>
                    <a:pt x="67" y="4923"/>
                    <a:pt x="36" y="4969"/>
                  </a:cubicBezTo>
                  <a:cubicBezTo>
                    <a:pt x="1" y="5053"/>
                    <a:pt x="24" y="5136"/>
                    <a:pt x="96" y="5184"/>
                  </a:cubicBezTo>
                  <a:lnTo>
                    <a:pt x="882" y="5648"/>
                  </a:lnTo>
                  <a:cubicBezTo>
                    <a:pt x="908" y="5663"/>
                    <a:pt x="934" y="5670"/>
                    <a:pt x="959" y="5670"/>
                  </a:cubicBezTo>
                  <a:cubicBezTo>
                    <a:pt x="1014" y="5670"/>
                    <a:pt x="1063" y="5638"/>
                    <a:pt x="1096" y="5589"/>
                  </a:cubicBezTo>
                  <a:lnTo>
                    <a:pt x="1215" y="5398"/>
                  </a:lnTo>
                  <a:lnTo>
                    <a:pt x="1537" y="5565"/>
                  </a:lnTo>
                  <a:cubicBezTo>
                    <a:pt x="1441" y="5779"/>
                    <a:pt x="1453" y="6029"/>
                    <a:pt x="1584" y="6220"/>
                  </a:cubicBezTo>
                  <a:cubicBezTo>
                    <a:pt x="1703" y="6386"/>
                    <a:pt x="1894" y="6482"/>
                    <a:pt x="2096" y="6482"/>
                  </a:cubicBezTo>
                  <a:cubicBezTo>
                    <a:pt x="2156" y="6482"/>
                    <a:pt x="2227" y="6458"/>
                    <a:pt x="2287" y="6446"/>
                  </a:cubicBezTo>
                  <a:cubicBezTo>
                    <a:pt x="2287" y="6577"/>
                    <a:pt x="2334" y="6720"/>
                    <a:pt x="2406" y="6815"/>
                  </a:cubicBezTo>
                  <a:cubicBezTo>
                    <a:pt x="2525" y="6982"/>
                    <a:pt x="2715" y="7077"/>
                    <a:pt x="2906" y="7077"/>
                  </a:cubicBezTo>
                  <a:cubicBezTo>
                    <a:pt x="2965" y="7077"/>
                    <a:pt x="3049" y="7053"/>
                    <a:pt x="3108" y="7041"/>
                  </a:cubicBezTo>
                  <a:cubicBezTo>
                    <a:pt x="3108" y="7160"/>
                    <a:pt x="3144" y="7291"/>
                    <a:pt x="3227" y="7398"/>
                  </a:cubicBezTo>
                  <a:cubicBezTo>
                    <a:pt x="3323" y="7529"/>
                    <a:pt x="3465" y="7625"/>
                    <a:pt x="3644" y="7648"/>
                  </a:cubicBezTo>
                  <a:cubicBezTo>
                    <a:pt x="3668" y="7648"/>
                    <a:pt x="3715" y="7672"/>
                    <a:pt x="3739" y="7672"/>
                  </a:cubicBezTo>
                  <a:cubicBezTo>
                    <a:pt x="3799" y="7672"/>
                    <a:pt x="3882" y="7648"/>
                    <a:pt x="3942" y="7636"/>
                  </a:cubicBezTo>
                  <a:cubicBezTo>
                    <a:pt x="3942" y="7767"/>
                    <a:pt x="3977" y="7886"/>
                    <a:pt x="4061" y="7994"/>
                  </a:cubicBezTo>
                  <a:cubicBezTo>
                    <a:pt x="4156" y="8125"/>
                    <a:pt x="4299" y="8220"/>
                    <a:pt x="4477" y="8244"/>
                  </a:cubicBezTo>
                  <a:cubicBezTo>
                    <a:pt x="4501" y="8244"/>
                    <a:pt x="4549" y="8267"/>
                    <a:pt x="4573" y="8267"/>
                  </a:cubicBezTo>
                  <a:cubicBezTo>
                    <a:pt x="4716" y="8267"/>
                    <a:pt x="4835" y="8220"/>
                    <a:pt x="4954" y="8148"/>
                  </a:cubicBezTo>
                  <a:lnTo>
                    <a:pt x="5287" y="7886"/>
                  </a:lnTo>
                  <a:cubicBezTo>
                    <a:pt x="5370" y="7827"/>
                    <a:pt x="5430" y="7767"/>
                    <a:pt x="5466" y="7684"/>
                  </a:cubicBezTo>
                  <a:lnTo>
                    <a:pt x="6085" y="8029"/>
                  </a:lnTo>
                  <a:cubicBezTo>
                    <a:pt x="6168" y="8077"/>
                    <a:pt x="6275" y="8101"/>
                    <a:pt x="6382" y="8101"/>
                  </a:cubicBezTo>
                  <a:cubicBezTo>
                    <a:pt x="6442" y="8101"/>
                    <a:pt x="6501" y="8089"/>
                    <a:pt x="6561" y="8077"/>
                  </a:cubicBezTo>
                  <a:cubicBezTo>
                    <a:pt x="6716" y="8029"/>
                    <a:pt x="6859" y="7922"/>
                    <a:pt x="6930" y="7779"/>
                  </a:cubicBezTo>
                  <a:cubicBezTo>
                    <a:pt x="6990" y="7648"/>
                    <a:pt x="7013" y="7529"/>
                    <a:pt x="7002" y="7398"/>
                  </a:cubicBezTo>
                  <a:cubicBezTo>
                    <a:pt x="7049" y="7398"/>
                    <a:pt x="7073" y="7422"/>
                    <a:pt x="7121" y="7422"/>
                  </a:cubicBezTo>
                  <a:cubicBezTo>
                    <a:pt x="7347" y="7422"/>
                    <a:pt x="7573" y="7303"/>
                    <a:pt x="7668" y="7089"/>
                  </a:cubicBezTo>
                  <a:cubicBezTo>
                    <a:pt x="7728" y="6970"/>
                    <a:pt x="7764" y="6839"/>
                    <a:pt x="7752" y="6720"/>
                  </a:cubicBezTo>
                  <a:cubicBezTo>
                    <a:pt x="7787" y="6720"/>
                    <a:pt x="7823" y="6732"/>
                    <a:pt x="7871" y="6732"/>
                  </a:cubicBezTo>
                  <a:cubicBezTo>
                    <a:pt x="8085" y="6732"/>
                    <a:pt x="8311" y="6613"/>
                    <a:pt x="8418" y="6410"/>
                  </a:cubicBezTo>
                  <a:cubicBezTo>
                    <a:pt x="8478" y="6291"/>
                    <a:pt x="8502" y="6172"/>
                    <a:pt x="8490" y="6029"/>
                  </a:cubicBezTo>
                  <a:cubicBezTo>
                    <a:pt x="8537" y="6029"/>
                    <a:pt x="8561" y="6053"/>
                    <a:pt x="8609" y="6053"/>
                  </a:cubicBezTo>
                  <a:cubicBezTo>
                    <a:pt x="8668" y="6053"/>
                    <a:pt x="8728" y="6029"/>
                    <a:pt x="8787" y="6017"/>
                  </a:cubicBezTo>
                  <a:cubicBezTo>
                    <a:pt x="8954" y="5970"/>
                    <a:pt x="9085" y="5874"/>
                    <a:pt x="9157" y="5720"/>
                  </a:cubicBezTo>
                  <a:cubicBezTo>
                    <a:pt x="9240" y="5577"/>
                    <a:pt x="9264" y="5410"/>
                    <a:pt x="9204" y="5243"/>
                  </a:cubicBezTo>
                  <a:cubicBezTo>
                    <a:pt x="9192" y="5196"/>
                    <a:pt x="9180" y="5172"/>
                    <a:pt x="9157" y="5136"/>
                  </a:cubicBezTo>
                  <a:lnTo>
                    <a:pt x="9430" y="4946"/>
                  </a:lnTo>
                  <a:lnTo>
                    <a:pt x="9561" y="5124"/>
                  </a:lnTo>
                  <a:cubicBezTo>
                    <a:pt x="9591" y="5161"/>
                    <a:pt x="9644" y="5180"/>
                    <a:pt x="9694" y="5180"/>
                  </a:cubicBezTo>
                  <a:cubicBezTo>
                    <a:pt x="9724" y="5180"/>
                    <a:pt x="9753" y="5173"/>
                    <a:pt x="9776" y="5160"/>
                  </a:cubicBezTo>
                  <a:lnTo>
                    <a:pt x="10192" y="4827"/>
                  </a:lnTo>
                  <a:cubicBezTo>
                    <a:pt x="10264" y="4743"/>
                    <a:pt x="10276" y="4648"/>
                    <a:pt x="10240" y="4577"/>
                  </a:cubicBezTo>
                  <a:cubicBezTo>
                    <a:pt x="10210" y="4539"/>
                    <a:pt x="10157" y="4521"/>
                    <a:pt x="10107" y="4521"/>
                  </a:cubicBezTo>
                  <a:cubicBezTo>
                    <a:pt x="10077" y="4521"/>
                    <a:pt x="10048" y="4527"/>
                    <a:pt x="10026" y="4541"/>
                  </a:cubicBezTo>
                  <a:lnTo>
                    <a:pt x="9728" y="4779"/>
                  </a:lnTo>
                  <a:lnTo>
                    <a:pt x="7347" y="1671"/>
                  </a:lnTo>
                  <a:lnTo>
                    <a:pt x="8704" y="790"/>
                  </a:lnTo>
                  <a:cubicBezTo>
                    <a:pt x="8776" y="755"/>
                    <a:pt x="8787" y="659"/>
                    <a:pt x="8752" y="588"/>
                  </a:cubicBezTo>
                  <a:cubicBezTo>
                    <a:pt x="8721" y="542"/>
                    <a:pt x="8670" y="516"/>
                    <a:pt x="8619" y="516"/>
                  </a:cubicBezTo>
                  <a:cubicBezTo>
                    <a:pt x="8591" y="516"/>
                    <a:pt x="8563" y="523"/>
                    <a:pt x="8537" y="540"/>
                  </a:cubicBezTo>
                  <a:lnTo>
                    <a:pt x="7049" y="1493"/>
                  </a:lnTo>
                  <a:cubicBezTo>
                    <a:pt x="6978" y="1540"/>
                    <a:pt x="6966" y="1648"/>
                    <a:pt x="7002" y="1719"/>
                  </a:cubicBezTo>
                  <a:lnTo>
                    <a:pt x="7275" y="2076"/>
                  </a:lnTo>
                  <a:lnTo>
                    <a:pt x="7085" y="2219"/>
                  </a:lnTo>
                  <a:lnTo>
                    <a:pt x="6311" y="1969"/>
                  </a:lnTo>
                  <a:cubicBezTo>
                    <a:pt x="6287" y="1969"/>
                    <a:pt x="6275" y="1957"/>
                    <a:pt x="6263" y="1957"/>
                  </a:cubicBezTo>
                  <a:lnTo>
                    <a:pt x="4501" y="1957"/>
                  </a:lnTo>
                  <a:cubicBezTo>
                    <a:pt x="4430" y="1957"/>
                    <a:pt x="4370" y="2005"/>
                    <a:pt x="4358" y="2076"/>
                  </a:cubicBezTo>
                  <a:lnTo>
                    <a:pt x="4251" y="2481"/>
                  </a:lnTo>
                  <a:lnTo>
                    <a:pt x="4001" y="2374"/>
                  </a:lnTo>
                  <a:cubicBezTo>
                    <a:pt x="3965" y="2362"/>
                    <a:pt x="3954" y="2362"/>
                    <a:pt x="3930" y="2362"/>
                  </a:cubicBezTo>
                  <a:lnTo>
                    <a:pt x="3227" y="2433"/>
                  </a:lnTo>
                  <a:lnTo>
                    <a:pt x="2989" y="2302"/>
                  </a:lnTo>
                  <a:lnTo>
                    <a:pt x="3215" y="1910"/>
                  </a:lnTo>
                  <a:cubicBezTo>
                    <a:pt x="3251" y="1838"/>
                    <a:pt x="3227" y="1743"/>
                    <a:pt x="3156" y="1707"/>
                  </a:cubicBezTo>
                  <a:lnTo>
                    <a:pt x="251" y="16"/>
                  </a:lnTo>
                  <a:cubicBezTo>
                    <a:pt x="229" y="5"/>
                    <a:pt x="204" y="0"/>
                    <a:pt x="180" y="0"/>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342" name="Google Shape;342;p20"/>
            <p:cNvSpPr/>
            <p:nvPr/>
          </p:nvSpPr>
          <p:spPr>
            <a:xfrm>
              <a:off x="3059960" y="2009628"/>
              <a:ext cx="37177" cy="26960"/>
            </a:xfrm>
            <a:custGeom>
              <a:avLst/>
              <a:gdLst/>
              <a:ahLst/>
              <a:cxnLst/>
              <a:rect l="l" t="t" r="r" b="b"/>
              <a:pathLst>
                <a:path w="1168" h="847" extrusionOk="0">
                  <a:moveTo>
                    <a:pt x="999" y="0"/>
                  </a:moveTo>
                  <a:cubicBezTo>
                    <a:pt x="971" y="0"/>
                    <a:pt x="943" y="8"/>
                    <a:pt x="918" y="25"/>
                  </a:cubicBezTo>
                  <a:lnTo>
                    <a:pt x="84" y="561"/>
                  </a:lnTo>
                  <a:cubicBezTo>
                    <a:pt x="13" y="608"/>
                    <a:pt x="1" y="692"/>
                    <a:pt x="37" y="775"/>
                  </a:cubicBezTo>
                  <a:cubicBezTo>
                    <a:pt x="72" y="811"/>
                    <a:pt x="120" y="846"/>
                    <a:pt x="156" y="846"/>
                  </a:cubicBezTo>
                  <a:cubicBezTo>
                    <a:pt x="191" y="846"/>
                    <a:pt x="215" y="823"/>
                    <a:pt x="239" y="811"/>
                  </a:cubicBezTo>
                  <a:lnTo>
                    <a:pt x="1073" y="275"/>
                  </a:lnTo>
                  <a:cubicBezTo>
                    <a:pt x="1156" y="239"/>
                    <a:pt x="1168" y="144"/>
                    <a:pt x="1132" y="72"/>
                  </a:cubicBezTo>
                  <a:cubicBezTo>
                    <a:pt x="1101" y="26"/>
                    <a:pt x="1051" y="0"/>
                    <a:pt x="999" y="0"/>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grpSp>
      <p:grpSp>
        <p:nvGrpSpPr>
          <p:cNvPr id="343" name="Google Shape;343;p20"/>
          <p:cNvGrpSpPr/>
          <p:nvPr/>
        </p:nvGrpSpPr>
        <p:grpSpPr>
          <a:xfrm>
            <a:off x="5153633" y="2922568"/>
            <a:ext cx="1884800" cy="1884800"/>
            <a:chOff x="3865225" y="2191926"/>
            <a:chExt cx="1413600" cy="1413600"/>
          </a:xfrm>
        </p:grpSpPr>
        <p:sp>
          <p:nvSpPr>
            <p:cNvPr id="344" name="Google Shape;344;p20"/>
            <p:cNvSpPr/>
            <p:nvPr/>
          </p:nvSpPr>
          <p:spPr>
            <a:xfrm>
              <a:off x="3865225" y="2191926"/>
              <a:ext cx="1413600" cy="1413600"/>
            </a:xfrm>
            <a:prstGeom prst="ellipse">
              <a:avLst/>
            </a:prstGeom>
            <a:solidFill>
              <a:srgbClr val="FFFFFF">
                <a:alpha val="25140"/>
              </a:srgbClr>
            </a:solidFill>
            <a:ln>
              <a:noFill/>
            </a:ln>
          </p:spPr>
          <p:txBody>
            <a:bodyPr spcFirstLastPara="1" wrap="square" lIns="121900" tIns="121900" rIns="121900" bIns="121900" anchor="ctr" anchorCtr="0">
              <a:noAutofit/>
            </a:bodyPr>
            <a:lstStyle/>
            <a:p>
              <a:endParaRPr sz="2400"/>
            </a:p>
          </p:txBody>
        </p:sp>
        <p:sp>
          <p:nvSpPr>
            <p:cNvPr id="345" name="Google Shape;345;p20"/>
            <p:cNvSpPr/>
            <p:nvPr/>
          </p:nvSpPr>
          <p:spPr>
            <a:xfrm>
              <a:off x="3972738" y="2299476"/>
              <a:ext cx="1198250" cy="1198505"/>
            </a:xfrm>
            <a:custGeom>
              <a:avLst/>
              <a:gdLst/>
              <a:ahLst/>
              <a:cxnLst/>
              <a:rect l="l" t="t" r="r" b="b"/>
              <a:pathLst>
                <a:path w="56448" h="56460" extrusionOk="0">
                  <a:moveTo>
                    <a:pt x="56448" y="28230"/>
                  </a:moveTo>
                  <a:cubicBezTo>
                    <a:pt x="56448" y="43815"/>
                    <a:pt x="43815" y="56460"/>
                    <a:pt x="28230" y="56460"/>
                  </a:cubicBezTo>
                  <a:cubicBezTo>
                    <a:pt x="12645" y="56460"/>
                    <a:pt x="0" y="43815"/>
                    <a:pt x="0" y="28230"/>
                  </a:cubicBezTo>
                  <a:cubicBezTo>
                    <a:pt x="0" y="12645"/>
                    <a:pt x="12645" y="0"/>
                    <a:pt x="28230" y="0"/>
                  </a:cubicBezTo>
                  <a:cubicBezTo>
                    <a:pt x="43815" y="0"/>
                    <a:pt x="56448" y="12645"/>
                    <a:pt x="56448" y="28230"/>
                  </a:cubicBezTo>
                  <a:close/>
                </a:path>
              </a:pathLst>
            </a:custGeom>
            <a:solidFill>
              <a:srgbClr val="F7F7F8"/>
            </a:solidFill>
            <a:ln>
              <a:noFill/>
            </a:ln>
          </p:spPr>
          <p:txBody>
            <a:bodyPr spcFirstLastPara="1" wrap="square" lIns="121900" tIns="121900" rIns="121900" bIns="121900" anchor="ctr" anchorCtr="0">
              <a:noAutofit/>
            </a:bodyPr>
            <a:lstStyle/>
            <a:p>
              <a:pPr algn="ctr">
                <a:buClr>
                  <a:schemeClr val="dk1"/>
                </a:buClr>
                <a:buSzPts val="1100"/>
              </a:pPr>
              <a:r>
                <a:rPr lang="en" sz="3733">
                  <a:solidFill>
                    <a:schemeClr val="accent3"/>
                  </a:solidFill>
                  <a:latin typeface="Fira Sans Extra Condensed Medium"/>
                  <a:ea typeface="Fira Sans Extra Condensed Medium"/>
                  <a:cs typeface="Fira Sans Extra Condensed Medium"/>
                  <a:sym typeface="Fira Sans Extra Condensed Medium"/>
                </a:rPr>
                <a:t>SWOT</a:t>
              </a:r>
              <a:endParaRPr sz="3733">
                <a:solidFill>
                  <a:schemeClr val="accent3"/>
                </a:solidFill>
              </a:endParaRPr>
            </a:p>
          </p:txBody>
        </p:sp>
        <p:sp>
          <p:nvSpPr>
            <p:cNvPr id="346" name="Google Shape;346;p20"/>
            <p:cNvSpPr/>
            <p:nvPr/>
          </p:nvSpPr>
          <p:spPr>
            <a:xfrm>
              <a:off x="4031368" y="2358106"/>
              <a:ext cx="1081244" cy="1081244"/>
            </a:xfrm>
            <a:custGeom>
              <a:avLst/>
              <a:gdLst/>
              <a:ahLst/>
              <a:cxnLst/>
              <a:rect l="l" t="t" r="r" b="b"/>
              <a:pathLst>
                <a:path w="50936" h="50936" extrusionOk="0">
                  <a:moveTo>
                    <a:pt x="25468" y="2037"/>
                  </a:moveTo>
                  <a:cubicBezTo>
                    <a:pt x="38386" y="2037"/>
                    <a:pt x="48899" y="12550"/>
                    <a:pt x="48899" y="25468"/>
                  </a:cubicBezTo>
                  <a:cubicBezTo>
                    <a:pt x="48899" y="38386"/>
                    <a:pt x="38386" y="48899"/>
                    <a:pt x="25468" y="48899"/>
                  </a:cubicBezTo>
                  <a:cubicBezTo>
                    <a:pt x="12550" y="48899"/>
                    <a:pt x="2036" y="38386"/>
                    <a:pt x="2036" y="25468"/>
                  </a:cubicBezTo>
                  <a:cubicBezTo>
                    <a:pt x="2036" y="12550"/>
                    <a:pt x="12550" y="2037"/>
                    <a:pt x="25468" y="2037"/>
                  </a:cubicBezTo>
                  <a:close/>
                  <a:moveTo>
                    <a:pt x="25468" y="1"/>
                  </a:moveTo>
                  <a:cubicBezTo>
                    <a:pt x="11418" y="1"/>
                    <a:pt x="0" y="11419"/>
                    <a:pt x="0" y="25468"/>
                  </a:cubicBezTo>
                  <a:cubicBezTo>
                    <a:pt x="0" y="39517"/>
                    <a:pt x="11418" y="50935"/>
                    <a:pt x="25468" y="50935"/>
                  </a:cubicBezTo>
                  <a:cubicBezTo>
                    <a:pt x="39517" y="50935"/>
                    <a:pt x="50935" y="39517"/>
                    <a:pt x="50935" y="25468"/>
                  </a:cubicBezTo>
                  <a:cubicBezTo>
                    <a:pt x="50935" y="11419"/>
                    <a:pt x="39517" y="1"/>
                    <a:pt x="25468" y="1"/>
                  </a:cubicBezTo>
                  <a:close/>
                </a:path>
              </a:pathLst>
            </a:custGeom>
            <a:solidFill>
              <a:srgbClr val="869FB2"/>
            </a:solidFill>
            <a:ln>
              <a:noFill/>
            </a:ln>
          </p:spPr>
          <p:txBody>
            <a:bodyPr spcFirstLastPara="1" wrap="square" lIns="121900" tIns="121900" rIns="121900" bIns="121900" anchor="ctr" anchorCtr="0">
              <a:noAutofit/>
            </a:bodyPr>
            <a:lstStyle/>
            <a:p>
              <a:endParaRPr sz="2400"/>
            </a:p>
          </p:txBody>
        </p:sp>
      </p:grpSp>
      <p:sp>
        <p:nvSpPr>
          <p:cNvPr id="3" name="Slide Number Placeholder 2">
            <a:extLst>
              <a:ext uri="{FF2B5EF4-FFF2-40B4-BE49-F238E27FC236}">
                <a16:creationId xmlns:a16="http://schemas.microsoft.com/office/drawing/2014/main" id="{DDCBA666-A683-E490-57CF-8F9F56CBBD6B}"/>
              </a:ext>
            </a:extLst>
          </p:cNvPr>
          <p:cNvSpPr>
            <a:spLocks noGrp="1"/>
          </p:cNvSpPr>
          <p:nvPr>
            <p:ph type="sldNum" sz="quarter" idx="12"/>
          </p:nvPr>
        </p:nvSpPr>
        <p:spPr/>
        <p:txBody>
          <a:bodyPr/>
          <a:lstStyle/>
          <a:p>
            <a:fld id="{2A59B5E6-6DCD-43FB-86F2-B2E07A3EF699}" type="slidenum">
              <a:rPr lang="en-IN" smtClean="0"/>
              <a:t>17</a:t>
            </a:fld>
            <a:endParaRPr lang="en-IN"/>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4C43246-AC80-B681-2876-94C35B5D155C}"/>
              </a:ext>
            </a:extLst>
          </p:cNvPr>
          <p:cNvSpPr txBox="1"/>
          <p:nvPr/>
        </p:nvSpPr>
        <p:spPr>
          <a:xfrm>
            <a:off x="838200" y="6417603"/>
            <a:ext cx="10515600" cy="338554"/>
          </a:xfrm>
          <a:prstGeom prst="rect">
            <a:avLst/>
          </a:prstGeom>
          <a:noFill/>
        </p:spPr>
        <p:txBody>
          <a:bodyPr wrap="square" rtlCol="0">
            <a:spAutoFit/>
          </a:bodyPr>
          <a:lstStyle/>
          <a:p>
            <a:pPr algn="ctr"/>
            <a:r>
              <a:rPr lang="en-US" sz="1600" b="1" i="1" dirty="0">
                <a:solidFill>
                  <a:srgbClr val="002060"/>
                </a:solidFill>
              </a:rPr>
              <a:t>Public Health Leadership &amp; Management Training</a:t>
            </a:r>
            <a:endParaRPr lang="en-IN" sz="1600" b="1" i="1" dirty="0">
              <a:solidFill>
                <a:srgbClr val="002060"/>
              </a:solidFill>
            </a:endParaRPr>
          </a:p>
        </p:txBody>
      </p:sp>
      <p:sp>
        <p:nvSpPr>
          <p:cNvPr id="2" name="Title 1">
            <a:extLst>
              <a:ext uri="{FF2B5EF4-FFF2-40B4-BE49-F238E27FC236}">
                <a16:creationId xmlns:a16="http://schemas.microsoft.com/office/drawing/2014/main" id="{F923C92F-D4F3-CEC4-BB28-F23E8E30682C}"/>
              </a:ext>
            </a:extLst>
          </p:cNvPr>
          <p:cNvSpPr txBox="1">
            <a:spLocks/>
          </p:cNvSpPr>
          <p:nvPr/>
        </p:nvSpPr>
        <p:spPr>
          <a:xfrm>
            <a:off x="278934" y="176791"/>
            <a:ext cx="11700545" cy="636941"/>
          </a:xfrm>
          <a:prstGeom prst="rect">
            <a:avLst/>
          </a:prstGeom>
          <a:solidFill>
            <a:schemeClr val="accent2">
              <a:lumMod val="50000"/>
            </a:schemeClr>
          </a:solidFill>
          <a:ln w="12700">
            <a:solidFill>
              <a:schemeClr val="tx1"/>
            </a:solidFill>
          </a:ln>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dirty="0">
                <a:solidFill>
                  <a:schemeClr val="bg1">
                    <a:lumMod val="95000"/>
                  </a:schemeClr>
                </a:solidFill>
              </a:rPr>
              <a:t>Issue faced while immunization</a:t>
            </a:r>
          </a:p>
        </p:txBody>
      </p:sp>
      <p:pic>
        <p:nvPicPr>
          <p:cNvPr id="3" name="Content Placeholder 4" descr="A diagram of a health system&#10;&#10;Description automatically generated">
            <a:extLst>
              <a:ext uri="{FF2B5EF4-FFF2-40B4-BE49-F238E27FC236}">
                <a16:creationId xmlns:a16="http://schemas.microsoft.com/office/drawing/2014/main" id="{2C9CB68C-8FD8-4FAF-042C-046F434083E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76401" y="1415977"/>
            <a:ext cx="9430513" cy="3493008"/>
          </a:xfrm>
          <a:custGeom>
            <a:avLst/>
            <a:gdLst/>
            <a:ahLst/>
            <a:cxnLst/>
            <a:rect l="l" t="t" r="r" b="b"/>
            <a:pathLst>
              <a:path w="4777381" h="5643794">
                <a:moveTo>
                  <a:pt x="143704" y="0"/>
                </a:moveTo>
                <a:lnTo>
                  <a:pt x="4633677" y="0"/>
                </a:lnTo>
                <a:cubicBezTo>
                  <a:pt x="4713043" y="0"/>
                  <a:pt x="4777381" y="64338"/>
                  <a:pt x="4777381" y="143704"/>
                </a:cubicBezTo>
                <a:lnTo>
                  <a:pt x="4777381" y="5500090"/>
                </a:lnTo>
                <a:cubicBezTo>
                  <a:pt x="4777381" y="5579456"/>
                  <a:pt x="4713043" y="5643794"/>
                  <a:pt x="4633677" y="5643794"/>
                </a:cubicBezTo>
                <a:lnTo>
                  <a:pt x="143704" y="5643794"/>
                </a:lnTo>
                <a:cubicBezTo>
                  <a:pt x="64338" y="5643794"/>
                  <a:pt x="0" y="5579456"/>
                  <a:pt x="0" y="5500090"/>
                </a:cubicBezTo>
                <a:lnTo>
                  <a:pt x="0" y="143704"/>
                </a:lnTo>
                <a:cubicBezTo>
                  <a:pt x="0" y="64338"/>
                  <a:pt x="64338" y="0"/>
                  <a:pt x="143704" y="0"/>
                </a:cubicBezTo>
                <a:close/>
              </a:path>
            </a:pathLst>
          </a:custGeom>
        </p:spPr>
      </p:pic>
      <p:sp>
        <p:nvSpPr>
          <p:cNvPr id="5" name="TextBox 4">
            <a:extLst>
              <a:ext uri="{FF2B5EF4-FFF2-40B4-BE49-F238E27FC236}">
                <a16:creationId xmlns:a16="http://schemas.microsoft.com/office/drawing/2014/main" id="{6D4661BF-67FF-45DD-1A62-35C9389C6EBE}"/>
              </a:ext>
            </a:extLst>
          </p:cNvPr>
          <p:cNvSpPr txBox="1"/>
          <p:nvPr/>
        </p:nvSpPr>
        <p:spPr>
          <a:xfrm>
            <a:off x="9515214" y="6557894"/>
            <a:ext cx="2676786" cy="300106"/>
          </a:xfrm>
          <a:prstGeom prst="rect">
            <a:avLst/>
          </a:prstGeom>
          <a:solidFill>
            <a:srgbClr val="FFFF00"/>
          </a:solidFill>
        </p:spPr>
        <p:txBody>
          <a:bodyPr vert="horz" lIns="91440" tIns="45720" rIns="91440" bIns="45720" rtlCol="0">
            <a:normAutofit fontScale="92500" lnSpcReduction="20000"/>
          </a:bodyPr>
          <a:lstStyle/>
          <a:p>
            <a:pPr indent="-228600">
              <a:lnSpc>
                <a:spcPct val="90000"/>
              </a:lnSpc>
              <a:spcAft>
                <a:spcPts val="600"/>
              </a:spcAft>
              <a:buFont typeface="Arial" panose="020B0604020202020204" pitchFamily="34" charset="0"/>
              <a:buChar char="•"/>
            </a:pPr>
            <a:r>
              <a:rPr lang="en-US" dirty="0"/>
              <a:t>Source: Google Images</a:t>
            </a:r>
          </a:p>
        </p:txBody>
      </p:sp>
      <p:sp>
        <p:nvSpPr>
          <p:cNvPr id="8" name="Slide Number Placeholder 7">
            <a:extLst>
              <a:ext uri="{FF2B5EF4-FFF2-40B4-BE49-F238E27FC236}">
                <a16:creationId xmlns:a16="http://schemas.microsoft.com/office/drawing/2014/main" id="{7EE162F5-32E9-301D-5BF2-F7ADD2BF2C1D}"/>
              </a:ext>
            </a:extLst>
          </p:cNvPr>
          <p:cNvSpPr>
            <a:spLocks noGrp="1"/>
          </p:cNvSpPr>
          <p:nvPr>
            <p:ph type="sldNum" sz="quarter" idx="12"/>
          </p:nvPr>
        </p:nvSpPr>
        <p:spPr/>
        <p:txBody>
          <a:bodyPr/>
          <a:lstStyle/>
          <a:p>
            <a:fld id="{2A59B5E6-6DCD-43FB-86F2-B2E07A3EF699}" type="slidenum">
              <a:rPr lang="en-IN" smtClean="0"/>
              <a:t>18</a:t>
            </a:fld>
            <a:endParaRPr lang="en-IN"/>
          </a:p>
        </p:txBody>
      </p:sp>
    </p:spTree>
    <p:extLst>
      <p:ext uri="{BB962C8B-B14F-4D97-AF65-F5344CB8AC3E}">
        <p14:creationId xmlns:p14="http://schemas.microsoft.com/office/powerpoint/2010/main" val="23808734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4C43246-AC80-B681-2876-94C35B5D155C}"/>
              </a:ext>
            </a:extLst>
          </p:cNvPr>
          <p:cNvSpPr txBox="1"/>
          <p:nvPr/>
        </p:nvSpPr>
        <p:spPr>
          <a:xfrm>
            <a:off x="838200" y="6417603"/>
            <a:ext cx="10515600" cy="338554"/>
          </a:xfrm>
          <a:prstGeom prst="rect">
            <a:avLst/>
          </a:prstGeom>
          <a:noFill/>
        </p:spPr>
        <p:txBody>
          <a:bodyPr wrap="square" rtlCol="0">
            <a:spAutoFit/>
          </a:bodyPr>
          <a:lstStyle/>
          <a:p>
            <a:pPr algn="ctr"/>
            <a:r>
              <a:rPr lang="en-US" sz="1600" b="1" i="1" dirty="0">
                <a:solidFill>
                  <a:srgbClr val="002060"/>
                </a:solidFill>
              </a:rPr>
              <a:t>Public Health Leadership &amp; Management Training</a:t>
            </a:r>
            <a:endParaRPr lang="en-IN" sz="1600" b="1" i="1" dirty="0">
              <a:solidFill>
                <a:srgbClr val="002060"/>
              </a:solidFill>
            </a:endParaRPr>
          </a:p>
        </p:txBody>
      </p:sp>
      <p:sp>
        <p:nvSpPr>
          <p:cNvPr id="2" name="Title 1">
            <a:extLst>
              <a:ext uri="{FF2B5EF4-FFF2-40B4-BE49-F238E27FC236}">
                <a16:creationId xmlns:a16="http://schemas.microsoft.com/office/drawing/2014/main" id="{6CC44C63-B422-F78C-7B08-DA8606F5D7CB}"/>
              </a:ext>
            </a:extLst>
          </p:cNvPr>
          <p:cNvSpPr txBox="1">
            <a:spLocks/>
          </p:cNvSpPr>
          <p:nvPr/>
        </p:nvSpPr>
        <p:spPr>
          <a:xfrm>
            <a:off x="278934" y="176791"/>
            <a:ext cx="11700545" cy="636941"/>
          </a:xfrm>
          <a:prstGeom prst="rect">
            <a:avLst/>
          </a:prstGeom>
          <a:solidFill>
            <a:schemeClr val="accent2">
              <a:lumMod val="50000"/>
            </a:schemeClr>
          </a:solidFill>
          <a:ln w="12700">
            <a:solidFill>
              <a:schemeClr val="tx1"/>
            </a:solidFill>
          </a:ln>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dirty="0">
                <a:solidFill>
                  <a:schemeClr val="bg1">
                    <a:lumMod val="95000"/>
                  </a:schemeClr>
                </a:solidFill>
              </a:rPr>
              <a:t>Core solution to Problem Statement</a:t>
            </a:r>
          </a:p>
        </p:txBody>
      </p:sp>
      <p:sp>
        <p:nvSpPr>
          <p:cNvPr id="3" name="Content Placeholder 2">
            <a:extLst>
              <a:ext uri="{FF2B5EF4-FFF2-40B4-BE49-F238E27FC236}">
                <a16:creationId xmlns:a16="http://schemas.microsoft.com/office/drawing/2014/main" id="{A94FCDFD-8A5B-F622-45F3-93933CE8EC0F}"/>
              </a:ext>
            </a:extLst>
          </p:cNvPr>
          <p:cNvSpPr>
            <a:spLocks noGrp="1"/>
          </p:cNvSpPr>
          <p:nvPr>
            <p:ph idx="1"/>
          </p:nvPr>
        </p:nvSpPr>
        <p:spPr>
          <a:xfrm>
            <a:off x="745921" y="2321015"/>
            <a:ext cx="6384721" cy="3353476"/>
          </a:xfrm>
        </p:spPr>
        <p:txBody>
          <a:bodyPr anchor="t">
            <a:normAutofit/>
          </a:bodyPr>
          <a:lstStyle/>
          <a:p>
            <a:r>
              <a:rPr lang="en-US" sz="1800" dirty="0">
                <a:latin typeface="Cambria" panose="02040503050406030204" pitchFamily="18" charset="0"/>
                <a:ea typeface="Cambria" panose="02040503050406030204" pitchFamily="18" charset="0"/>
              </a:rPr>
              <a:t>We should provide monetary benefits to children who complete their vaccinations upon their first school admission.</a:t>
            </a:r>
          </a:p>
          <a:p>
            <a:r>
              <a:rPr lang="en-US" sz="1800" dirty="0">
                <a:latin typeface="Cambria" panose="02040503050406030204" pitchFamily="18" charset="0"/>
                <a:ea typeface="Cambria" panose="02040503050406030204" pitchFamily="18" charset="0"/>
              </a:rPr>
              <a:t>For instance, if a child enrolls in school at age 5, offering monthly rewards can incentivize parents to prioritize vaccination. This financial benefit will encourage vaccination demand and benefit parents in the long run.</a:t>
            </a:r>
          </a:p>
        </p:txBody>
      </p:sp>
      <p:graphicFrame>
        <p:nvGraphicFramePr>
          <p:cNvPr id="7" name="Table 6">
            <a:extLst>
              <a:ext uri="{FF2B5EF4-FFF2-40B4-BE49-F238E27FC236}">
                <a16:creationId xmlns:a16="http://schemas.microsoft.com/office/drawing/2014/main" id="{364A6F5B-8C9E-D2DC-2172-C9747CBC7CFB}"/>
              </a:ext>
            </a:extLst>
          </p:cNvPr>
          <p:cNvGraphicFramePr>
            <a:graphicFrameLocks noGrp="1"/>
          </p:cNvGraphicFramePr>
          <p:nvPr>
            <p:extLst>
              <p:ext uri="{D42A27DB-BD31-4B8C-83A1-F6EECF244321}">
                <p14:modId xmlns:p14="http://schemas.microsoft.com/office/powerpoint/2010/main" val="2429840139"/>
              </p:ext>
            </p:extLst>
          </p:nvPr>
        </p:nvGraphicFramePr>
        <p:xfrm>
          <a:off x="7895970" y="2742755"/>
          <a:ext cx="4142232" cy="872912"/>
        </p:xfrm>
        <a:graphic>
          <a:graphicData uri="http://schemas.openxmlformats.org/drawingml/2006/table">
            <a:tbl>
              <a:tblPr>
                <a:solidFill>
                  <a:schemeClr val="bg1"/>
                </a:solidFill>
              </a:tblPr>
              <a:tblGrid>
                <a:gridCol w="1558844">
                  <a:extLst>
                    <a:ext uri="{9D8B030D-6E8A-4147-A177-3AD203B41FA5}">
                      <a16:colId xmlns:a16="http://schemas.microsoft.com/office/drawing/2014/main" val="182270433"/>
                    </a:ext>
                  </a:extLst>
                </a:gridCol>
                <a:gridCol w="2583388">
                  <a:extLst>
                    <a:ext uri="{9D8B030D-6E8A-4147-A177-3AD203B41FA5}">
                      <a16:colId xmlns:a16="http://schemas.microsoft.com/office/drawing/2014/main" val="1748441583"/>
                    </a:ext>
                  </a:extLst>
                </a:gridCol>
              </a:tblGrid>
              <a:tr h="872912">
                <a:tc>
                  <a:txBody>
                    <a:bodyPr/>
                    <a:lstStyle/>
                    <a:p>
                      <a:pPr algn="l" fontAlgn="b"/>
                      <a:r>
                        <a:rPr lang="en-US" sz="2800" b="0" i="0" u="none" strike="noStrike" cap="none" spc="0" dirty="0">
                          <a:solidFill>
                            <a:schemeClr val="tx1"/>
                          </a:solidFill>
                          <a:effectLst/>
                          <a:latin typeface="Calibri" panose="020F0502020204030204" pitchFamily="34" charset="0"/>
                        </a:rPr>
                        <a:t>0-5yrs</a:t>
                      </a:r>
                    </a:p>
                  </a:txBody>
                  <a:tcPr marL="239743" marR="15368" marT="184418" marB="184418" anchor="b">
                    <a:lnL w="19050" cap="flat" cmpd="sng" algn="ctr">
                      <a:solidFill>
                        <a:schemeClr val="tx1"/>
                      </a:solidFill>
                      <a:prstDash val="solid"/>
                    </a:lnL>
                    <a:lnR w="19050" cap="flat" cmpd="sng" algn="ctr">
                      <a:solidFill>
                        <a:schemeClr val="tx1"/>
                      </a:solidFill>
                      <a:prstDash val="solid"/>
                    </a:lnR>
                    <a:lnT w="19050" cap="flat" cmpd="sng" algn="ctr">
                      <a:solidFill>
                        <a:schemeClr val="tx1"/>
                      </a:solidFill>
                      <a:prstDash val="solid"/>
                    </a:lnT>
                    <a:lnB w="6350" cap="flat" cmpd="sng" algn="ctr">
                      <a:solidFill>
                        <a:schemeClr val="tx1">
                          <a:lumMod val="50000"/>
                          <a:lumOff val="50000"/>
                        </a:schemeClr>
                      </a:solidFill>
                      <a:prstDash val="solid"/>
                    </a:lnB>
                    <a:noFill/>
                  </a:tcPr>
                </a:tc>
                <a:tc>
                  <a:txBody>
                    <a:bodyPr/>
                    <a:lstStyle/>
                    <a:p>
                      <a:pPr algn="l" fontAlgn="b"/>
                      <a:r>
                        <a:rPr lang="en-US" sz="2800" b="0" i="0" u="none" strike="noStrike" cap="none" spc="0" dirty="0">
                          <a:solidFill>
                            <a:schemeClr val="tx1"/>
                          </a:solidFill>
                          <a:effectLst/>
                          <a:latin typeface="Calibri" panose="020F0502020204030204" pitchFamily="34" charset="0"/>
                        </a:rPr>
                        <a:t> INR     500.00 </a:t>
                      </a:r>
                    </a:p>
                  </a:txBody>
                  <a:tcPr marL="239743" marR="15368" marT="184418" marB="184418" anchor="b">
                    <a:lnL w="19050" cap="flat" cmpd="sng" algn="ctr">
                      <a:solidFill>
                        <a:schemeClr val="tx1"/>
                      </a:solidFill>
                      <a:prstDash val="solid"/>
                    </a:lnL>
                    <a:lnR w="19050" cap="flat" cmpd="sng" algn="ctr">
                      <a:solidFill>
                        <a:schemeClr val="tx1"/>
                      </a:solidFill>
                      <a:prstDash val="solid"/>
                    </a:lnR>
                    <a:lnT w="19050" cap="flat" cmpd="sng" algn="ctr">
                      <a:solidFill>
                        <a:schemeClr val="tx1"/>
                      </a:solidFill>
                      <a:prstDash val="solid"/>
                    </a:lnT>
                    <a:lnB w="6350" cap="flat" cmpd="sng" algn="ctr">
                      <a:solidFill>
                        <a:schemeClr val="tx1">
                          <a:lumMod val="50000"/>
                          <a:lumOff val="50000"/>
                        </a:schemeClr>
                      </a:solidFill>
                      <a:prstDash val="solid"/>
                    </a:lnB>
                    <a:noFill/>
                  </a:tcPr>
                </a:tc>
                <a:extLst>
                  <a:ext uri="{0D108BD9-81ED-4DB2-BD59-A6C34878D82A}">
                    <a16:rowId xmlns:a16="http://schemas.microsoft.com/office/drawing/2014/main" val="1623619838"/>
                  </a:ext>
                </a:extLst>
              </a:tr>
            </a:tbl>
          </a:graphicData>
        </a:graphic>
      </p:graphicFrame>
      <p:sp>
        <p:nvSpPr>
          <p:cNvPr id="8" name="Slide Number Placeholder 7">
            <a:extLst>
              <a:ext uri="{FF2B5EF4-FFF2-40B4-BE49-F238E27FC236}">
                <a16:creationId xmlns:a16="http://schemas.microsoft.com/office/drawing/2014/main" id="{FED1F3E6-63B3-C65F-8A92-E3E4681EF97C}"/>
              </a:ext>
            </a:extLst>
          </p:cNvPr>
          <p:cNvSpPr>
            <a:spLocks noGrp="1"/>
          </p:cNvSpPr>
          <p:nvPr>
            <p:ph type="sldNum" sz="quarter" idx="12"/>
          </p:nvPr>
        </p:nvSpPr>
        <p:spPr/>
        <p:txBody>
          <a:bodyPr/>
          <a:lstStyle/>
          <a:p>
            <a:fld id="{2A59B5E6-6DCD-43FB-86F2-B2E07A3EF699}" type="slidenum">
              <a:rPr lang="en-IN" smtClean="0"/>
              <a:t>19</a:t>
            </a:fld>
            <a:endParaRPr lang="en-IN"/>
          </a:p>
        </p:txBody>
      </p:sp>
    </p:spTree>
    <p:extLst>
      <p:ext uri="{BB962C8B-B14F-4D97-AF65-F5344CB8AC3E}">
        <p14:creationId xmlns:p14="http://schemas.microsoft.com/office/powerpoint/2010/main" val="5983407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D0051-9ECE-C182-965C-20A7F15A72F6}"/>
              </a:ext>
            </a:extLst>
          </p:cNvPr>
          <p:cNvSpPr>
            <a:spLocks noGrp="1"/>
          </p:cNvSpPr>
          <p:nvPr>
            <p:ph type="title"/>
          </p:nvPr>
        </p:nvSpPr>
        <p:spPr>
          <a:solidFill>
            <a:schemeClr val="accent2">
              <a:lumMod val="50000"/>
            </a:schemeClr>
          </a:solidFill>
          <a:ln w="12700">
            <a:solidFill>
              <a:schemeClr val="tx1"/>
            </a:solidFill>
          </a:ln>
        </p:spPr>
        <p:txBody>
          <a:bodyPr/>
          <a:lstStyle/>
          <a:p>
            <a:r>
              <a:rPr lang="en-US" b="1" dirty="0">
                <a:solidFill>
                  <a:schemeClr val="bg1"/>
                </a:solidFill>
              </a:rPr>
              <a:t>Key reasons for the Gap, Cause and effect</a:t>
            </a:r>
            <a:endParaRPr lang="en-IN" b="1" dirty="0">
              <a:solidFill>
                <a:schemeClr val="bg1"/>
              </a:solidFill>
            </a:endParaRPr>
          </a:p>
        </p:txBody>
      </p:sp>
      <p:sp>
        <p:nvSpPr>
          <p:cNvPr id="3" name="Content Placeholder 2">
            <a:extLst>
              <a:ext uri="{FF2B5EF4-FFF2-40B4-BE49-F238E27FC236}">
                <a16:creationId xmlns:a16="http://schemas.microsoft.com/office/drawing/2014/main" id="{09F9A08A-EAE2-8E82-67B5-093FC7688E5C}"/>
              </a:ext>
            </a:extLst>
          </p:cNvPr>
          <p:cNvSpPr>
            <a:spLocks noGrp="1"/>
          </p:cNvSpPr>
          <p:nvPr>
            <p:ph idx="1"/>
          </p:nvPr>
        </p:nvSpPr>
        <p:spPr>
          <a:ln w="12700">
            <a:solidFill>
              <a:schemeClr val="tx1"/>
            </a:solidFill>
          </a:ln>
        </p:spPr>
        <p:txBody>
          <a:bodyPr>
            <a:normAutofit fontScale="55000" lnSpcReduction="20000"/>
          </a:bodyPr>
          <a:lstStyle/>
          <a:p>
            <a:pPr marL="0" indent="0">
              <a:buNone/>
            </a:pPr>
            <a:endParaRPr lang="en-US" b="1" dirty="0"/>
          </a:p>
          <a:p>
            <a:pPr marL="0" indent="0">
              <a:buNone/>
            </a:pPr>
            <a:r>
              <a:rPr lang="en-US" sz="3300" b="1" dirty="0">
                <a:solidFill>
                  <a:schemeClr val="accent2">
                    <a:lumMod val="75000"/>
                  </a:schemeClr>
                </a:solidFill>
              </a:rPr>
              <a:t>Problem Statement: </a:t>
            </a:r>
          </a:p>
          <a:p>
            <a:pPr>
              <a:buFont typeface="+mj-lt"/>
              <a:buAutoNum type="arabicPeriod"/>
            </a:pPr>
            <a:r>
              <a:rPr lang="en-US" sz="2800" dirty="0"/>
              <a:t>Reasons for partial immunization were unawareness of the need of immunization </a:t>
            </a:r>
          </a:p>
          <a:p>
            <a:pPr>
              <a:buFont typeface="+mj-lt"/>
              <a:buAutoNum type="arabicPeriod"/>
            </a:pPr>
            <a:r>
              <a:rPr lang="en-US" sz="2800" dirty="0">
                <a:latin typeface="Cambria" panose="02040503050406030204" pitchFamily="18" charset="0"/>
              </a:rPr>
              <a:t>U</a:t>
            </a:r>
            <a:r>
              <a:rPr lang="en-US" sz="2800" b="0" i="0" dirty="0">
                <a:effectLst/>
                <a:latin typeface="Cambria" panose="02040503050406030204" pitchFamily="18" charset="0"/>
              </a:rPr>
              <a:t>nawareness of the need to return for 2</a:t>
            </a:r>
            <a:r>
              <a:rPr lang="en-US" sz="2800" b="0" i="0" baseline="30000" dirty="0">
                <a:effectLst/>
                <a:latin typeface="Cambria" panose="02040503050406030204" pitchFamily="18" charset="0"/>
              </a:rPr>
              <a:t>nd</a:t>
            </a:r>
            <a:r>
              <a:rPr lang="en-US" sz="2800" b="0" i="0" dirty="0">
                <a:effectLst/>
                <a:latin typeface="Cambria" panose="02040503050406030204" pitchFamily="18" charset="0"/>
              </a:rPr>
              <a:t> and 3</a:t>
            </a:r>
            <a:r>
              <a:rPr lang="en-US" sz="2800" b="0" i="0" baseline="30000" dirty="0">
                <a:effectLst/>
                <a:latin typeface="Cambria" panose="02040503050406030204" pitchFamily="18" charset="0"/>
              </a:rPr>
              <a:t>rd</a:t>
            </a:r>
            <a:r>
              <a:rPr lang="en-US" sz="2800" b="0" i="0" dirty="0">
                <a:effectLst/>
                <a:latin typeface="Cambria" panose="02040503050406030204" pitchFamily="18" charset="0"/>
              </a:rPr>
              <a:t> dose</a:t>
            </a:r>
          </a:p>
          <a:p>
            <a:pPr>
              <a:buFont typeface="+mj-lt"/>
              <a:buAutoNum type="arabicPeriod"/>
            </a:pPr>
            <a:r>
              <a:rPr lang="en-US" sz="2800" b="0" i="0" dirty="0">
                <a:effectLst/>
                <a:latin typeface="Cambria" panose="02040503050406030204" pitchFamily="18" charset="0"/>
              </a:rPr>
              <a:t>Fear of side reactions</a:t>
            </a:r>
            <a:endParaRPr lang="en-US" sz="2800" dirty="0">
              <a:latin typeface="Cambria" panose="02040503050406030204" pitchFamily="18" charset="0"/>
            </a:endParaRPr>
          </a:p>
          <a:p>
            <a:pPr>
              <a:buFont typeface="+mj-lt"/>
              <a:buAutoNum type="arabicPeriod"/>
            </a:pPr>
            <a:r>
              <a:rPr lang="en-US" sz="2800" dirty="0">
                <a:latin typeface="Cambria" panose="02040503050406030204" pitchFamily="18" charset="0"/>
              </a:rPr>
              <a:t>W</a:t>
            </a:r>
            <a:r>
              <a:rPr lang="en-US" sz="2800" b="0" i="0" dirty="0">
                <a:effectLst/>
                <a:latin typeface="Cambria" panose="02040503050406030204" pitchFamily="18" charset="0"/>
              </a:rPr>
              <a:t>rong ideas about immunization</a:t>
            </a:r>
          </a:p>
          <a:p>
            <a:pPr>
              <a:buFont typeface="+mj-lt"/>
              <a:buAutoNum type="arabicPeriod"/>
            </a:pPr>
            <a:r>
              <a:rPr lang="en-US" sz="2800" dirty="0">
                <a:latin typeface="Cambria" panose="02040503050406030204" pitchFamily="18" charset="0"/>
              </a:rPr>
              <a:t>P</a:t>
            </a:r>
            <a:r>
              <a:rPr lang="en-US" sz="2800" b="0" i="0" dirty="0">
                <a:effectLst/>
                <a:latin typeface="Cambria" panose="02040503050406030204" pitchFamily="18" charset="0"/>
              </a:rPr>
              <a:t>ostponing it until another time</a:t>
            </a:r>
            <a:endParaRPr lang="en-US" sz="2800" dirty="0">
              <a:latin typeface="Cambria" panose="02040503050406030204" pitchFamily="18" charset="0"/>
            </a:endParaRPr>
          </a:p>
          <a:p>
            <a:pPr>
              <a:buFont typeface="+mj-lt"/>
              <a:buAutoNum type="arabicPeriod"/>
            </a:pPr>
            <a:r>
              <a:rPr lang="en-US" sz="2800" b="0" i="0" dirty="0">
                <a:effectLst/>
                <a:latin typeface="Cambria" panose="02040503050406030204" pitchFamily="18" charset="0"/>
              </a:rPr>
              <a:t>Place of immunization being too far</a:t>
            </a:r>
          </a:p>
          <a:p>
            <a:pPr>
              <a:buFont typeface="+mj-lt"/>
              <a:buAutoNum type="arabicPeriod"/>
            </a:pPr>
            <a:r>
              <a:rPr lang="en-US" sz="2800" dirty="0">
                <a:latin typeface="Cambria" panose="02040503050406030204" pitchFamily="18" charset="0"/>
              </a:rPr>
              <a:t>T</a:t>
            </a:r>
            <a:r>
              <a:rPr lang="en-US" sz="2800" b="0" i="0" dirty="0">
                <a:effectLst/>
                <a:latin typeface="Cambria" panose="02040503050406030204" pitchFamily="18" charset="0"/>
              </a:rPr>
              <a:t>ime of immunization being inconvenient</a:t>
            </a:r>
          </a:p>
          <a:p>
            <a:pPr>
              <a:buFont typeface="+mj-lt"/>
              <a:buAutoNum type="arabicPeriod"/>
            </a:pPr>
            <a:r>
              <a:rPr lang="en-US" sz="2800" b="0" i="0" dirty="0">
                <a:effectLst/>
                <a:latin typeface="Cambria" panose="02040503050406030204" pitchFamily="18" charset="0"/>
              </a:rPr>
              <a:t>Vaccinator being absent </a:t>
            </a:r>
          </a:p>
          <a:p>
            <a:pPr>
              <a:buFont typeface="+mj-lt"/>
              <a:buAutoNum type="arabicPeriod"/>
            </a:pPr>
            <a:r>
              <a:rPr lang="en-US" sz="2800" dirty="0">
                <a:latin typeface="Cambria" panose="02040503050406030204" pitchFamily="18" charset="0"/>
              </a:rPr>
              <a:t>M</a:t>
            </a:r>
            <a:r>
              <a:rPr lang="en-US" sz="2800" b="0" i="0" dirty="0">
                <a:effectLst/>
                <a:latin typeface="Cambria" panose="02040503050406030204" pitchFamily="18" charset="0"/>
              </a:rPr>
              <a:t>other being too busy</a:t>
            </a:r>
          </a:p>
          <a:p>
            <a:pPr>
              <a:buFont typeface="+mj-lt"/>
              <a:buAutoNum type="arabicPeriod"/>
            </a:pPr>
            <a:r>
              <a:rPr lang="en-US" sz="2800" dirty="0">
                <a:latin typeface="Cambria" panose="02040503050406030204" pitchFamily="18" charset="0"/>
              </a:rPr>
              <a:t>F</a:t>
            </a:r>
            <a:r>
              <a:rPr lang="en-US" sz="2800" b="0" i="0" dirty="0">
                <a:effectLst/>
                <a:latin typeface="Cambria" panose="02040503050406030204" pitchFamily="18" charset="0"/>
              </a:rPr>
              <a:t>amily problem including illness of mother</a:t>
            </a:r>
          </a:p>
          <a:p>
            <a:pPr>
              <a:buFont typeface="+mj-lt"/>
              <a:buAutoNum type="arabicPeriod"/>
            </a:pPr>
            <a:r>
              <a:rPr lang="en-US" sz="2800" dirty="0">
                <a:latin typeface="Cambria" panose="02040503050406030204" pitchFamily="18" charset="0"/>
              </a:rPr>
              <a:t>C</a:t>
            </a:r>
            <a:r>
              <a:rPr lang="en-US" sz="2800" b="0" i="0" dirty="0">
                <a:effectLst/>
                <a:latin typeface="Cambria" panose="02040503050406030204" pitchFamily="18" charset="0"/>
              </a:rPr>
              <a:t>hild being ill and hence not brought</a:t>
            </a:r>
          </a:p>
          <a:p>
            <a:pPr>
              <a:buFont typeface="+mj-lt"/>
              <a:buAutoNum type="arabicPeriod"/>
            </a:pPr>
            <a:r>
              <a:rPr lang="en-US" sz="2800" dirty="0">
                <a:latin typeface="Cambria" panose="02040503050406030204" pitchFamily="18" charset="0"/>
              </a:rPr>
              <a:t>C</a:t>
            </a:r>
            <a:r>
              <a:rPr lang="en-US" sz="2800" b="0" i="0" dirty="0">
                <a:effectLst/>
                <a:latin typeface="Cambria" panose="02040503050406030204" pitchFamily="18" charset="0"/>
              </a:rPr>
              <a:t>hild being ill and brought but not vaccinated </a:t>
            </a:r>
          </a:p>
          <a:p>
            <a:pPr>
              <a:buFont typeface="+mj-lt"/>
              <a:buAutoNum type="arabicPeriod"/>
            </a:pPr>
            <a:r>
              <a:rPr lang="en-US" sz="2800" dirty="0">
                <a:latin typeface="Cambria" panose="02040503050406030204" pitchFamily="18" charset="0"/>
              </a:rPr>
              <a:t>L</a:t>
            </a:r>
            <a:r>
              <a:rPr lang="en-US" sz="2800" b="0" i="0" dirty="0">
                <a:effectLst/>
                <a:latin typeface="Cambria" panose="02040503050406030204" pitchFamily="18" charset="0"/>
              </a:rPr>
              <a:t>ong waiting time</a:t>
            </a:r>
            <a:endParaRPr lang="en-US" dirty="0"/>
          </a:p>
          <a:p>
            <a:endParaRPr lang="en-IN" dirty="0"/>
          </a:p>
        </p:txBody>
      </p:sp>
      <p:sp>
        <p:nvSpPr>
          <p:cNvPr id="4" name="TextBox 3">
            <a:extLst>
              <a:ext uri="{FF2B5EF4-FFF2-40B4-BE49-F238E27FC236}">
                <a16:creationId xmlns:a16="http://schemas.microsoft.com/office/drawing/2014/main" id="{F4C43246-AC80-B681-2876-94C35B5D155C}"/>
              </a:ext>
            </a:extLst>
          </p:cNvPr>
          <p:cNvSpPr txBox="1"/>
          <p:nvPr/>
        </p:nvSpPr>
        <p:spPr>
          <a:xfrm>
            <a:off x="838200" y="6417603"/>
            <a:ext cx="10515600" cy="338554"/>
          </a:xfrm>
          <a:prstGeom prst="rect">
            <a:avLst/>
          </a:prstGeom>
          <a:noFill/>
        </p:spPr>
        <p:txBody>
          <a:bodyPr wrap="square" rtlCol="0">
            <a:spAutoFit/>
          </a:bodyPr>
          <a:lstStyle/>
          <a:p>
            <a:pPr algn="ctr"/>
            <a:r>
              <a:rPr lang="en-US" sz="1600" b="1" i="1" dirty="0">
                <a:solidFill>
                  <a:srgbClr val="002060"/>
                </a:solidFill>
              </a:rPr>
              <a:t>Public Health Leadership &amp; Management Training</a:t>
            </a:r>
            <a:endParaRPr lang="en-IN" sz="1600" b="1" i="1" dirty="0">
              <a:solidFill>
                <a:srgbClr val="002060"/>
              </a:solidFill>
            </a:endParaRPr>
          </a:p>
        </p:txBody>
      </p:sp>
      <p:sp>
        <p:nvSpPr>
          <p:cNvPr id="7" name="Slide Number Placeholder 6">
            <a:extLst>
              <a:ext uri="{FF2B5EF4-FFF2-40B4-BE49-F238E27FC236}">
                <a16:creationId xmlns:a16="http://schemas.microsoft.com/office/drawing/2014/main" id="{41CACC61-1CAA-EA85-EA06-342236112E80}"/>
              </a:ext>
            </a:extLst>
          </p:cNvPr>
          <p:cNvSpPr>
            <a:spLocks noGrp="1"/>
          </p:cNvSpPr>
          <p:nvPr>
            <p:ph type="sldNum" sz="quarter" idx="12"/>
          </p:nvPr>
        </p:nvSpPr>
        <p:spPr/>
        <p:txBody>
          <a:bodyPr/>
          <a:lstStyle/>
          <a:p>
            <a:fld id="{2A59B5E6-6DCD-43FB-86F2-B2E07A3EF699}" type="slidenum">
              <a:rPr lang="en-IN" smtClean="0"/>
              <a:t>2</a:t>
            </a:fld>
            <a:endParaRPr lang="en-IN"/>
          </a:p>
        </p:txBody>
      </p:sp>
    </p:spTree>
    <p:extLst>
      <p:ext uri="{BB962C8B-B14F-4D97-AF65-F5344CB8AC3E}">
        <p14:creationId xmlns:p14="http://schemas.microsoft.com/office/powerpoint/2010/main" val="41181577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4C43246-AC80-B681-2876-94C35B5D155C}"/>
              </a:ext>
            </a:extLst>
          </p:cNvPr>
          <p:cNvSpPr txBox="1"/>
          <p:nvPr/>
        </p:nvSpPr>
        <p:spPr>
          <a:xfrm>
            <a:off x="838200" y="6417603"/>
            <a:ext cx="10515600" cy="338554"/>
          </a:xfrm>
          <a:prstGeom prst="rect">
            <a:avLst/>
          </a:prstGeom>
          <a:noFill/>
        </p:spPr>
        <p:txBody>
          <a:bodyPr wrap="square" rtlCol="0">
            <a:spAutoFit/>
          </a:bodyPr>
          <a:lstStyle/>
          <a:p>
            <a:pPr algn="ctr"/>
            <a:r>
              <a:rPr lang="en-US" sz="1600" b="1" i="1" dirty="0">
                <a:solidFill>
                  <a:srgbClr val="002060"/>
                </a:solidFill>
              </a:rPr>
              <a:t>Public Health Leadership &amp; Management Training</a:t>
            </a:r>
            <a:endParaRPr lang="en-IN" sz="1600" b="1" i="1" dirty="0">
              <a:solidFill>
                <a:srgbClr val="002060"/>
              </a:solidFill>
            </a:endParaRPr>
          </a:p>
        </p:txBody>
      </p:sp>
      <p:sp>
        <p:nvSpPr>
          <p:cNvPr id="2" name="Title 1">
            <a:extLst>
              <a:ext uri="{FF2B5EF4-FFF2-40B4-BE49-F238E27FC236}">
                <a16:creationId xmlns:a16="http://schemas.microsoft.com/office/drawing/2014/main" id="{6CC44C63-B422-F78C-7B08-DA8606F5D7CB}"/>
              </a:ext>
            </a:extLst>
          </p:cNvPr>
          <p:cNvSpPr txBox="1">
            <a:spLocks/>
          </p:cNvSpPr>
          <p:nvPr/>
        </p:nvSpPr>
        <p:spPr>
          <a:xfrm>
            <a:off x="278934" y="176791"/>
            <a:ext cx="11700545" cy="636941"/>
          </a:xfrm>
          <a:prstGeom prst="rect">
            <a:avLst/>
          </a:prstGeom>
          <a:solidFill>
            <a:schemeClr val="accent2">
              <a:lumMod val="50000"/>
            </a:schemeClr>
          </a:solidFill>
          <a:ln w="12700">
            <a:solidFill>
              <a:schemeClr val="tx1"/>
            </a:solidFill>
          </a:ln>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dirty="0">
                <a:solidFill>
                  <a:schemeClr val="bg1">
                    <a:lumMod val="95000"/>
                  </a:schemeClr>
                </a:solidFill>
              </a:rPr>
              <a:t>Budget for pilot project</a:t>
            </a:r>
          </a:p>
        </p:txBody>
      </p:sp>
      <p:sp>
        <p:nvSpPr>
          <p:cNvPr id="3" name="Content Placeholder 2">
            <a:extLst>
              <a:ext uri="{FF2B5EF4-FFF2-40B4-BE49-F238E27FC236}">
                <a16:creationId xmlns:a16="http://schemas.microsoft.com/office/drawing/2014/main" id="{A94FCDFD-8A5B-F622-45F3-93933CE8EC0F}"/>
              </a:ext>
            </a:extLst>
          </p:cNvPr>
          <p:cNvSpPr>
            <a:spLocks noGrp="1"/>
          </p:cNvSpPr>
          <p:nvPr>
            <p:ph idx="1"/>
          </p:nvPr>
        </p:nvSpPr>
        <p:spPr>
          <a:xfrm>
            <a:off x="2826391" y="1683452"/>
            <a:ext cx="6384721" cy="3353476"/>
          </a:xfrm>
        </p:spPr>
        <p:txBody>
          <a:bodyPr anchor="t">
            <a:normAutofit/>
          </a:bodyPr>
          <a:lstStyle/>
          <a:p>
            <a:r>
              <a:rPr lang="en-US" dirty="0"/>
              <a:t>Budget for Up to 0-2 Years:</a:t>
            </a:r>
          </a:p>
          <a:p>
            <a:pPr lvl="1"/>
            <a:r>
              <a:rPr lang="en-US" dirty="0"/>
              <a:t>Number of students (up to 5 years) = </a:t>
            </a:r>
            <a:r>
              <a:rPr lang="en-US" altLang="en-US" dirty="0"/>
              <a:t>628214</a:t>
            </a:r>
            <a:endParaRPr lang="en-US" dirty="0"/>
          </a:p>
          <a:p>
            <a:pPr lvl="1"/>
            <a:r>
              <a:rPr lang="en-US" dirty="0"/>
              <a:t>Budget for this group = </a:t>
            </a:r>
            <a:r>
              <a:rPr lang="en-US" altLang="en-US" dirty="0"/>
              <a:t>628214</a:t>
            </a:r>
            <a:r>
              <a:rPr lang="en-US" dirty="0"/>
              <a:t> * ₹500</a:t>
            </a:r>
          </a:p>
          <a:p>
            <a:r>
              <a:rPr lang="en-US" dirty="0" err="1"/>
              <a:t>Eg</a:t>
            </a:r>
            <a:r>
              <a:rPr lang="en-US" dirty="0"/>
              <a:t>: </a:t>
            </a:r>
            <a:r>
              <a:rPr lang="pt-BR" dirty="0"/>
              <a:t>Total Budget = INR</a:t>
            </a:r>
            <a:r>
              <a:rPr lang="en-US" dirty="0"/>
              <a:t>31,41,07,000 </a:t>
            </a:r>
            <a:endParaRPr lang="pt-BR" dirty="0"/>
          </a:p>
        </p:txBody>
      </p:sp>
      <p:sp>
        <p:nvSpPr>
          <p:cNvPr id="7" name="Slide Number Placeholder 6">
            <a:extLst>
              <a:ext uri="{FF2B5EF4-FFF2-40B4-BE49-F238E27FC236}">
                <a16:creationId xmlns:a16="http://schemas.microsoft.com/office/drawing/2014/main" id="{60135936-3B0F-D2FD-C3D7-A4581AE57AF1}"/>
              </a:ext>
            </a:extLst>
          </p:cNvPr>
          <p:cNvSpPr>
            <a:spLocks noGrp="1"/>
          </p:cNvSpPr>
          <p:nvPr>
            <p:ph type="sldNum" sz="quarter" idx="12"/>
          </p:nvPr>
        </p:nvSpPr>
        <p:spPr/>
        <p:txBody>
          <a:bodyPr/>
          <a:lstStyle/>
          <a:p>
            <a:fld id="{2A59B5E6-6DCD-43FB-86F2-B2E07A3EF699}" type="slidenum">
              <a:rPr lang="en-IN" smtClean="0"/>
              <a:t>20</a:t>
            </a:fld>
            <a:endParaRPr lang="en-IN"/>
          </a:p>
        </p:txBody>
      </p:sp>
    </p:spTree>
    <p:extLst>
      <p:ext uri="{BB962C8B-B14F-4D97-AF65-F5344CB8AC3E}">
        <p14:creationId xmlns:p14="http://schemas.microsoft.com/office/powerpoint/2010/main" val="35623064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4C43246-AC80-B681-2876-94C35B5D155C}"/>
              </a:ext>
            </a:extLst>
          </p:cNvPr>
          <p:cNvSpPr txBox="1"/>
          <p:nvPr/>
        </p:nvSpPr>
        <p:spPr>
          <a:xfrm>
            <a:off x="838200" y="6417603"/>
            <a:ext cx="10515600" cy="338554"/>
          </a:xfrm>
          <a:prstGeom prst="rect">
            <a:avLst/>
          </a:prstGeom>
          <a:noFill/>
        </p:spPr>
        <p:txBody>
          <a:bodyPr wrap="square" rtlCol="0">
            <a:spAutoFit/>
          </a:bodyPr>
          <a:lstStyle/>
          <a:p>
            <a:pPr algn="ctr"/>
            <a:r>
              <a:rPr lang="en-US" sz="1600" b="1" i="1" dirty="0">
                <a:solidFill>
                  <a:srgbClr val="002060"/>
                </a:solidFill>
              </a:rPr>
              <a:t>Public Health Leadership &amp; Management Training</a:t>
            </a:r>
            <a:endParaRPr lang="en-IN" sz="1600" b="1" i="1" dirty="0">
              <a:solidFill>
                <a:srgbClr val="002060"/>
              </a:solidFill>
            </a:endParaRPr>
          </a:p>
        </p:txBody>
      </p:sp>
      <p:sp>
        <p:nvSpPr>
          <p:cNvPr id="2" name="Title 1">
            <a:extLst>
              <a:ext uri="{FF2B5EF4-FFF2-40B4-BE49-F238E27FC236}">
                <a16:creationId xmlns:a16="http://schemas.microsoft.com/office/drawing/2014/main" id="{6CC44C63-B422-F78C-7B08-DA8606F5D7CB}"/>
              </a:ext>
            </a:extLst>
          </p:cNvPr>
          <p:cNvSpPr txBox="1">
            <a:spLocks/>
          </p:cNvSpPr>
          <p:nvPr/>
        </p:nvSpPr>
        <p:spPr>
          <a:xfrm>
            <a:off x="278934" y="176791"/>
            <a:ext cx="11700545" cy="636941"/>
          </a:xfrm>
          <a:prstGeom prst="rect">
            <a:avLst/>
          </a:prstGeom>
          <a:solidFill>
            <a:schemeClr val="accent2">
              <a:lumMod val="50000"/>
            </a:schemeClr>
          </a:solidFill>
          <a:ln w="12700">
            <a:solidFill>
              <a:schemeClr val="tx1"/>
            </a:solidFill>
          </a:ln>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dirty="0">
                <a:solidFill>
                  <a:schemeClr val="bg1">
                    <a:lumMod val="95000"/>
                  </a:schemeClr>
                </a:solidFill>
              </a:rPr>
              <a:t>Solutions to the problem</a:t>
            </a:r>
          </a:p>
        </p:txBody>
      </p:sp>
      <p:sp>
        <p:nvSpPr>
          <p:cNvPr id="3" name="Content Placeholder 2">
            <a:extLst>
              <a:ext uri="{FF2B5EF4-FFF2-40B4-BE49-F238E27FC236}">
                <a16:creationId xmlns:a16="http://schemas.microsoft.com/office/drawing/2014/main" id="{A94FCDFD-8A5B-F622-45F3-93933CE8EC0F}"/>
              </a:ext>
            </a:extLst>
          </p:cNvPr>
          <p:cNvSpPr>
            <a:spLocks noGrp="1"/>
          </p:cNvSpPr>
          <p:nvPr>
            <p:ph idx="1"/>
          </p:nvPr>
        </p:nvSpPr>
        <p:spPr>
          <a:xfrm>
            <a:off x="278934" y="1124854"/>
            <a:ext cx="9636853" cy="4608291"/>
          </a:xfrm>
        </p:spPr>
        <p:txBody>
          <a:bodyPr anchor="t">
            <a:normAutofit fontScale="62500" lnSpcReduction="20000"/>
          </a:bodyPr>
          <a:lstStyle/>
          <a:p>
            <a:r>
              <a:rPr lang="en-US" dirty="0">
                <a:latin typeface="Cambria" panose="02040503050406030204" pitchFamily="18" charset="0"/>
                <a:ea typeface="Cambria" panose="02040503050406030204" pitchFamily="18" charset="0"/>
              </a:rPr>
              <a:t>Creating a centralized system for sharing vaccination certificates of newborns from private hospitals is crucial for future prospects and initiatives, as private setups often underreport this information to government authorities.</a:t>
            </a:r>
          </a:p>
          <a:p>
            <a:r>
              <a:rPr lang="en-US" dirty="0">
                <a:latin typeface="Cambria" panose="02040503050406030204" pitchFamily="18" charset="0"/>
                <a:ea typeface="Cambria" panose="02040503050406030204" pitchFamily="18" charset="0"/>
              </a:rPr>
              <a:t>Enhancing the healthcare system requires increased participation from external agencies such as NGOs and religious groups. Currently, their support accounts for only 10-20%, but more active involvement can significantly improve various aspects, including timely worker attendance, vaccine transport logistics, and overall system efficiency. Bridging the gap between health departments and stakeholders is essential for progress.</a:t>
            </a:r>
          </a:p>
          <a:p>
            <a:r>
              <a:rPr lang="en-US" dirty="0">
                <a:latin typeface="Cambria" panose="02040503050406030204" pitchFamily="18" charset="0"/>
                <a:ea typeface="Cambria" panose="02040503050406030204" pitchFamily="18" charset="0"/>
              </a:rPr>
              <a:t>Implementing a pilot project to assess the efficiency of the school incentive program is advisable. It can generate positive word-of-mouth among new parents.</a:t>
            </a:r>
          </a:p>
          <a:p>
            <a:r>
              <a:rPr lang="en-US" dirty="0">
                <a:latin typeface="Cambria" panose="02040503050406030204" pitchFamily="18" charset="0"/>
                <a:ea typeface="Cambria" panose="02040503050406030204" pitchFamily="18" charset="0"/>
              </a:rPr>
              <a:t>Prioritize students who are fully vaccinated at the time of admission by allocating a 5% quota. This approach will generate demand and offer multiple channel benefits upon implementation.</a:t>
            </a:r>
          </a:p>
          <a:p>
            <a:r>
              <a:rPr lang="en-US" dirty="0">
                <a:latin typeface="Cambria" panose="02040503050406030204" pitchFamily="18" charset="0"/>
                <a:ea typeface="Cambria" panose="02040503050406030204" pitchFamily="18" charset="0"/>
              </a:rPr>
              <a:t>Conduct sessions for 10th to 12th-grade students on the importance of immunization. This will establish a long-term recognition of the program, as these young students, when they become parents, will be more inclined to vaccinate their children due to the numerous benefits associated with it.</a:t>
            </a:r>
          </a:p>
          <a:p>
            <a:r>
              <a:rPr lang="en-US" dirty="0">
                <a:latin typeface="Cambria" panose="02040503050406030204" pitchFamily="18" charset="0"/>
                <a:ea typeface="Cambria" panose="02040503050406030204" pitchFamily="18" charset="0"/>
              </a:rPr>
              <a:t>Assign the responsibility of conducting sessions on the aforementioned topics to new MBBS doctors. They should motivate students to prioritize immunization, ensuring a positive impact in the future.</a:t>
            </a:r>
          </a:p>
        </p:txBody>
      </p:sp>
      <p:pic>
        <p:nvPicPr>
          <p:cNvPr id="5" name="Graphic 4" descr="Doctor">
            <a:extLst>
              <a:ext uri="{FF2B5EF4-FFF2-40B4-BE49-F238E27FC236}">
                <a16:creationId xmlns:a16="http://schemas.microsoft.com/office/drawing/2014/main" id="{3B9DD8AD-21F1-25CE-9262-90E85444858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86780" y="1929468"/>
            <a:ext cx="2205220" cy="2854854"/>
          </a:xfrm>
          <a:prstGeom prst="rect">
            <a:avLst/>
          </a:prstGeom>
        </p:spPr>
      </p:pic>
      <p:sp>
        <p:nvSpPr>
          <p:cNvPr id="8" name="Slide Number Placeholder 7">
            <a:extLst>
              <a:ext uri="{FF2B5EF4-FFF2-40B4-BE49-F238E27FC236}">
                <a16:creationId xmlns:a16="http://schemas.microsoft.com/office/drawing/2014/main" id="{93A515B6-063C-2286-0B55-9A3F3A0E1B04}"/>
              </a:ext>
            </a:extLst>
          </p:cNvPr>
          <p:cNvSpPr>
            <a:spLocks noGrp="1"/>
          </p:cNvSpPr>
          <p:nvPr>
            <p:ph type="sldNum" sz="quarter" idx="12"/>
          </p:nvPr>
        </p:nvSpPr>
        <p:spPr/>
        <p:txBody>
          <a:bodyPr/>
          <a:lstStyle/>
          <a:p>
            <a:fld id="{2A59B5E6-6DCD-43FB-86F2-B2E07A3EF699}" type="slidenum">
              <a:rPr lang="en-IN" smtClean="0"/>
              <a:t>21</a:t>
            </a:fld>
            <a:endParaRPr lang="en-IN"/>
          </a:p>
        </p:txBody>
      </p:sp>
    </p:spTree>
    <p:extLst>
      <p:ext uri="{BB962C8B-B14F-4D97-AF65-F5344CB8AC3E}">
        <p14:creationId xmlns:p14="http://schemas.microsoft.com/office/powerpoint/2010/main" val="21167985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4C43246-AC80-B681-2876-94C35B5D155C}"/>
              </a:ext>
            </a:extLst>
          </p:cNvPr>
          <p:cNvSpPr txBox="1"/>
          <p:nvPr/>
        </p:nvSpPr>
        <p:spPr>
          <a:xfrm>
            <a:off x="838200" y="6417603"/>
            <a:ext cx="10515600" cy="338554"/>
          </a:xfrm>
          <a:prstGeom prst="rect">
            <a:avLst/>
          </a:prstGeom>
          <a:noFill/>
        </p:spPr>
        <p:txBody>
          <a:bodyPr wrap="square" rtlCol="0">
            <a:spAutoFit/>
          </a:bodyPr>
          <a:lstStyle/>
          <a:p>
            <a:pPr algn="ctr"/>
            <a:r>
              <a:rPr lang="en-US" sz="1600" b="1" i="1" dirty="0">
                <a:solidFill>
                  <a:srgbClr val="002060"/>
                </a:solidFill>
              </a:rPr>
              <a:t>Public Health Leadership &amp; Management Training</a:t>
            </a:r>
            <a:endParaRPr lang="en-IN" sz="1600" b="1" i="1" dirty="0">
              <a:solidFill>
                <a:srgbClr val="002060"/>
              </a:solidFill>
            </a:endParaRPr>
          </a:p>
        </p:txBody>
      </p:sp>
      <p:sp>
        <p:nvSpPr>
          <p:cNvPr id="2" name="Title 1">
            <a:extLst>
              <a:ext uri="{FF2B5EF4-FFF2-40B4-BE49-F238E27FC236}">
                <a16:creationId xmlns:a16="http://schemas.microsoft.com/office/drawing/2014/main" id="{6CC44C63-B422-F78C-7B08-DA8606F5D7CB}"/>
              </a:ext>
            </a:extLst>
          </p:cNvPr>
          <p:cNvSpPr txBox="1">
            <a:spLocks/>
          </p:cNvSpPr>
          <p:nvPr/>
        </p:nvSpPr>
        <p:spPr>
          <a:xfrm>
            <a:off x="312490" y="44558"/>
            <a:ext cx="11700545" cy="636941"/>
          </a:xfrm>
          <a:prstGeom prst="rect">
            <a:avLst/>
          </a:prstGeom>
          <a:solidFill>
            <a:schemeClr val="accent2">
              <a:lumMod val="50000"/>
            </a:schemeClr>
          </a:solidFill>
          <a:ln w="12700">
            <a:solidFill>
              <a:schemeClr val="tx1"/>
            </a:solidFill>
          </a:ln>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dirty="0">
                <a:solidFill>
                  <a:schemeClr val="bg1">
                    <a:lumMod val="95000"/>
                  </a:schemeClr>
                </a:solidFill>
              </a:rPr>
              <a:t>Evaluation for the success </a:t>
            </a:r>
          </a:p>
        </p:txBody>
      </p:sp>
      <p:graphicFrame>
        <p:nvGraphicFramePr>
          <p:cNvPr id="8" name="Content Placeholder 2">
            <a:extLst>
              <a:ext uri="{FF2B5EF4-FFF2-40B4-BE49-F238E27FC236}">
                <a16:creationId xmlns:a16="http://schemas.microsoft.com/office/drawing/2014/main" id="{6D2004D5-1D42-05D1-961F-7BD3B2D3F24D}"/>
              </a:ext>
            </a:extLst>
          </p:cNvPr>
          <p:cNvGraphicFramePr>
            <a:graphicFrameLocks noGrp="1"/>
          </p:cNvGraphicFramePr>
          <p:nvPr>
            <p:ph idx="1"/>
            <p:extLst>
              <p:ext uri="{D42A27DB-BD31-4B8C-83A1-F6EECF244321}">
                <p14:modId xmlns:p14="http://schemas.microsoft.com/office/powerpoint/2010/main" val="2745785438"/>
              </p:ext>
            </p:extLst>
          </p:nvPr>
        </p:nvGraphicFramePr>
        <p:xfrm>
          <a:off x="1228316" y="906011"/>
          <a:ext cx="9098280" cy="55889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Slide Number Placeholder 5">
            <a:extLst>
              <a:ext uri="{FF2B5EF4-FFF2-40B4-BE49-F238E27FC236}">
                <a16:creationId xmlns:a16="http://schemas.microsoft.com/office/drawing/2014/main" id="{48AC959C-F9CD-5A9B-12D6-F5881F41E4CF}"/>
              </a:ext>
            </a:extLst>
          </p:cNvPr>
          <p:cNvSpPr>
            <a:spLocks noGrp="1"/>
          </p:cNvSpPr>
          <p:nvPr>
            <p:ph type="sldNum" sz="quarter" idx="12"/>
          </p:nvPr>
        </p:nvSpPr>
        <p:spPr/>
        <p:txBody>
          <a:bodyPr/>
          <a:lstStyle/>
          <a:p>
            <a:fld id="{2A59B5E6-6DCD-43FB-86F2-B2E07A3EF699}" type="slidenum">
              <a:rPr lang="en-IN" smtClean="0"/>
              <a:t>22</a:t>
            </a:fld>
            <a:endParaRPr lang="en-IN"/>
          </a:p>
        </p:txBody>
      </p:sp>
    </p:spTree>
    <p:extLst>
      <p:ext uri="{BB962C8B-B14F-4D97-AF65-F5344CB8AC3E}">
        <p14:creationId xmlns:p14="http://schemas.microsoft.com/office/powerpoint/2010/main" val="389455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4C43246-AC80-B681-2876-94C35B5D155C}"/>
              </a:ext>
            </a:extLst>
          </p:cNvPr>
          <p:cNvSpPr txBox="1"/>
          <p:nvPr/>
        </p:nvSpPr>
        <p:spPr>
          <a:xfrm>
            <a:off x="838200" y="6417603"/>
            <a:ext cx="10515600" cy="338554"/>
          </a:xfrm>
          <a:prstGeom prst="rect">
            <a:avLst/>
          </a:prstGeom>
          <a:noFill/>
        </p:spPr>
        <p:txBody>
          <a:bodyPr wrap="square" rtlCol="0">
            <a:spAutoFit/>
          </a:bodyPr>
          <a:lstStyle/>
          <a:p>
            <a:pPr algn="ctr"/>
            <a:r>
              <a:rPr lang="en-US" sz="1600" b="1" i="1" dirty="0">
                <a:solidFill>
                  <a:srgbClr val="002060"/>
                </a:solidFill>
              </a:rPr>
              <a:t>Public Health Leadership &amp; Management Training</a:t>
            </a:r>
            <a:endParaRPr lang="en-IN" sz="1600" b="1" i="1" dirty="0">
              <a:solidFill>
                <a:srgbClr val="002060"/>
              </a:solidFill>
            </a:endParaRPr>
          </a:p>
        </p:txBody>
      </p:sp>
      <p:sp>
        <p:nvSpPr>
          <p:cNvPr id="5" name="Title 1"/>
          <p:cNvSpPr txBox="1">
            <a:spLocks/>
          </p:cNvSpPr>
          <p:nvPr/>
        </p:nvSpPr>
        <p:spPr>
          <a:xfrm>
            <a:off x="755073" y="3011343"/>
            <a:ext cx="10515600" cy="1325563"/>
          </a:xfrm>
          <a:prstGeom prst="rect">
            <a:avLst/>
          </a:prstGeom>
          <a:solidFill>
            <a:schemeClr val="accent6">
              <a:lumMod val="60000"/>
              <a:lumOff val="40000"/>
            </a:schemeClr>
          </a:solidFill>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ctr"/>
            <a:r>
              <a:rPr lang="en-US" b="1" dirty="0"/>
              <a:t>THANK YOU</a:t>
            </a:r>
            <a:endParaRPr lang="en-IN" b="1" dirty="0"/>
          </a:p>
        </p:txBody>
      </p:sp>
      <p:sp>
        <p:nvSpPr>
          <p:cNvPr id="6" name="Slide Number Placeholder 5">
            <a:extLst>
              <a:ext uri="{FF2B5EF4-FFF2-40B4-BE49-F238E27FC236}">
                <a16:creationId xmlns:a16="http://schemas.microsoft.com/office/drawing/2014/main" id="{40973286-125E-0EED-89D4-CF5E940BFB81}"/>
              </a:ext>
            </a:extLst>
          </p:cNvPr>
          <p:cNvSpPr>
            <a:spLocks noGrp="1"/>
          </p:cNvSpPr>
          <p:nvPr>
            <p:ph type="sldNum" sz="quarter" idx="12"/>
          </p:nvPr>
        </p:nvSpPr>
        <p:spPr/>
        <p:txBody>
          <a:bodyPr/>
          <a:lstStyle/>
          <a:p>
            <a:fld id="{2A59B5E6-6DCD-43FB-86F2-B2E07A3EF699}" type="slidenum">
              <a:rPr lang="en-IN" smtClean="0"/>
              <a:t>23</a:t>
            </a:fld>
            <a:endParaRPr lang="en-IN"/>
          </a:p>
        </p:txBody>
      </p:sp>
    </p:spTree>
    <p:extLst>
      <p:ext uri="{BB962C8B-B14F-4D97-AF65-F5344CB8AC3E}">
        <p14:creationId xmlns:p14="http://schemas.microsoft.com/office/powerpoint/2010/main" val="27082459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9F9A08A-EAE2-8E82-67B5-093FC7688E5C}"/>
              </a:ext>
            </a:extLst>
          </p:cNvPr>
          <p:cNvSpPr>
            <a:spLocks noGrp="1"/>
          </p:cNvSpPr>
          <p:nvPr>
            <p:ph idx="1"/>
          </p:nvPr>
        </p:nvSpPr>
        <p:spPr>
          <a:xfrm>
            <a:off x="493682" y="1258349"/>
            <a:ext cx="11133459" cy="4597167"/>
          </a:xfrm>
          <a:ln w="19050">
            <a:solidFill>
              <a:schemeClr val="tx1"/>
            </a:solidFill>
          </a:ln>
        </p:spPr>
        <p:txBody>
          <a:bodyPr>
            <a:normAutofit/>
          </a:bodyPr>
          <a:lstStyle/>
          <a:p>
            <a:pPr marL="342900" indent="-342900">
              <a:buFont typeface="+mj-lt"/>
              <a:buAutoNum type="arabicPeriod"/>
            </a:pPr>
            <a:r>
              <a:rPr lang="en-US" sz="1800" dirty="0">
                <a:latin typeface="Cambria" panose="02040503050406030204" pitchFamily="18" charset="0"/>
                <a:ea typeface="Cambria" panose="02040503050406030204" pitchFamily="18" charset="0"/>
              </a:rPr>
              <a:t>Obtain support and cooperation from clinic staff and management</a:t>
            </a:r>
          </a:p>
          <a:p>
            <a:pPr marL="342900" indent="-342900">
              <a:buFont typeface="+mj-lt"/>
              <a:buAutoNum type="arabicPeriod"/>
            </a:pPr>
            <a:r>
              <a:rPr lang="en-US" sz="1800" dirty="0">
                <a:latin typeface="Cambria" panose="02040503050406030204" pitchFamily="18" charset="0"/>
                <a:ea typeface="Cambria" panose="02040503050406030204" pitchFamily="18" charset="0"/>
              </a:rPr>
              <a:t>Seek out community resources- Religion leader, Local influencer, </a:t>
            </a:r>
            <a:r>
              <a:rPr lang="en-US" sz="1800" dirty="0" err="1">
                <a:latin typeface="Cambria" panose="02040503050406030204" pitchFamily="18" charset="0"/>
                <a:ea typeface="Cambria" panose="02040503050406030204" pitchFamily="18" charset="0"/>
              </a:rPr>
              <a:t>Pardhan</a:t>
            </a:r>
            <a:r>
              <a:rPr lang="en-US" sz="1800" dirty="0">
                <a:latin typeface="Cambria" panose="02040503050406030204" pitchFamily="18" charset="0"/>
                <a:ea typeface="Cambria" panose="02040503050406030204" pitchFamily="18" charset="0"/>
              </a:rPr>
              <a:t>/Sarpanch</a:t>
            </a:r>
          </a:p>
          <a:p>
            <a:pPr marL="342900" indent="-342900">
              <a:buFont typeface="+mj-lt"/>
              <a:buAutoNum type="arabicPeriod"/>
            </a:pPr>
            <a:r>
              <a:rPr lang="en-US" sz="1800" dirty="0">
                <a:latin typeface="Cambria" panose="02040503050406030204" pitchFamily="18" charset="0"/>
                <a:ea typeface="Cambria" panose="02040503050406030204" pitchFamily="18" charset="0"/>
              </a:rPr>
              <a:t>Assign a vaccination coordinator and a back-up for that person- ANM along with Asha &amp; </a:t>
            </a:r>
            <a:r>
              <a:rPr lang="en-US" sz="1800" dirty="0" err="1">
                <a:latin typeface="Cambria" panose="02040503050406030204" pitchFamily="18" charset="0"/>
                <a:ea typeface="Cambria" panose="02040503050406030204" pitchFamily="18" charset="0"/>
              </a:rPr>
              <a:t>Aganwadi</a:t>
            </a:r>
            <a:r>
              <a:rPr lang="en-US" sz="1800" dirty="0">
                <a:latin typeface="Cambria" panose="02040503050406030204" pitchFamily="18" charset="0"/>
                <a:ea typeface="Cambria" panose="02040503050406030204" pitchFamily="18" charset="0"/>
              </a:rPr>
              <a:t>. </a:t>
            </a:r>
          </a:p>
          <a:p>
            <a:pPr marL="342900" indent="-342900">
              <a:buFont typeface="+mj-lt"/>
              <a:buAutoNum type="arabicPeriod"/>
            </a:pPr>
            <a:r>
              <a:rPr lang="en-US" sz="1800" dirty="0">
                <a:latin typeface="Cambria" panose="02040503050406030204" pitchFamily="18" charset="0"/>
                <a:ea typeface="Cambria" panose="02040503050406030204" pitchFamily="18" charset="0"/>
              </a:rPr>
              <a:t>Plan workflow and workspace- </a:t>
            </a:r>
            <a:r>
              <a:rPr lang="en-US" sz="1800" dirty="0" err="1">
                <a:latin typeface="Cambria" panose="02040503050406030204" pitchFamily="18" charset="0"/>
                <a:ea typeface="Cambria" panose="02040503050406030204" pitchFamily="18" charset="0"/>
              </a:rPr>
              <a:t>Microplan</a:t>
            </a:r>
            <a:r>
              <a:rPr lang="en-US" sz="1800" dirty="0">
                <a:latin typeface="Cambria" panose="02040503050406030204" pitchFamily="18" charset="0"/>
                <a:ea typeface="Cambria" panose="02040503050406030204" pitchFamily="18" charset="0"/>
              </a:rPr>
              <a:t> by DIO District IO along with CMO.</a:t>
            </a:r>
          </a:p>
          <a:p>
            <a:pPr marL="342900" indent="-342900">
              <a:buFont typeface="+mj-lt"/>
              <a:buAutoNum type="arabicPeriod"/>
            </a:pPr>
            <a:r>
              <a:rPr lang="en-US" sz="1800" dirty="0">
                <a:latin typeface="Cambria" panose="02040503050406030204" pitchFamily="18" charset="0"/>
                <a:ea typeface="Cambria" panose="02040503050406030204" pitchFamily="18" charset="0"/>
              </a:rPr>
              <a:t>Determine how and where vaccines will be stored, and purchase appropriate vaccine storage and temperature monitoring equipment- Immunization officer (IO)</a:t>
            </a:r>
          </a:p>
          <a:p>
            <a:pPr marL="342900" indent="-342900">
              <a:buFont typeface="+mj-lt"/>
              <a:buAutoNum type="arabicPeriod"/>
            </a:pPr>
            <a:r>
              <a:rPr lang="en-US" sz="1800" dirty="0">
                <a:latin typeface="Cambria" panose="02040503050406030204" pitchFamily="18" charset="0"/>
                <a:ea typeface="Cambria" panose="02040503050406030204" pitchFamily="18" charset="0"/>
              </a:rPr>
              <a:t>Purchase vaccine administration supplies- Coordinate with </a:t>
            </a:r>
            <a:r>
              <a:rPr lang="en-US" sz="1800" dirty="0" err="1">
                <a:latin typeface="Cambria" panose="02040503050406030204" pitchFamily="18" charset="0"/>
                <a:ea typeface="Cambria" panose="02040503050406030204" pitchFamily="18" charset="0"/>
              </a:rPr>
              <a:t>Headquater</a:t>
            </a:r>
            <a:r>
              <a:rPr lang="en-US" sz="1800" dirty="0">
                <a:latin typeface="Cambria" panose="02040503050406030204" pitchFamily="18" charset="0"/>
                <a:ea typeface="Cambria" panose="02040503050406030204" pitchFamily="18" charset="0"/>
              </a:rPr>
              <a:t> Lucknow</a:t>
            </a:r>
          </a:p>
          <a:p>
            <a:pPr marL="342900" indent="-342900">
              <a:buFont typeface="+mj-lt"/>
              <a:buAutoNum type="arabicPeriod"/>
            </a:pPr>
            <a:r>
              <a:rPr lang="en-US" sz="1800" dirty="0">
                <a:latin typeface="Cambria" panose="02040503050406030204" pitchFamily="18" charset="0"/>
                <a:ea typeface="Cambria" panose="02040503050406030204" pitchFamily="18" charset="0"/>
              </a:rPr>
              <a:t>Purchase emergency response supplies- Supply run different district hospital nearby.</a:t>
            </a:r>
          </a:p>
          <a:p>
            <a:pPr marL="342900" indent="-342900">
              <a:buFont typeface="+mj-lt"/>
              <a:buAutoNum type="arabicPeriod"/>
            </a:pPr>
            <a:r>
              <a:rPr lang="en-US" sz="1800" dirty="0">
                <a:latin typeface="Cambria" panose="02040503050406030204" pitchFamily="18" charset="0"/>
                <a:ea typeface="Cambria" panose="02040503050406030204" pitchFamily="18" charset="0"/>
              </a:rPr>
              <a:t>Determine who can provide vaccinations in your setting</a:t>
            </a:r>
          </a:p>
          <a:p>
            <a:pPr marL="342900" indent="-342900">
              <a:buFont typeface="+mj-lt"/>
              <a:buAutoNum type="arabicPeriod"/>
            </a:pPr>
            <a:r>
              <a:rPr lang="en-US" sz="1800" dirty="0">
                <a:latin typeface="Cambria" panose="02040503050406030204" pitchFamily="18" charset="0"/>
                <a:ea typeface="Cambria" panose="02040503050406030204" pitchFamily="18" charset="0"/>
              </a:rPr>
              <a:t>Arrange for staff training- Initial briefing &amp; area demographic explanations.</a:t>
            </a:r>
          </a:p>
          <a:p>
            <a:pPr marL="342900" indent="-342900">
              <a:buFont typeface="+mj-lt"/>
              <a:buAutoNum type="arabicPeriod"/>
            </a:pPr>
            <a:r>
              <a:rPr lang="en-US" sz="1800" dirty="0">
                <a:latin typeface="Cambria" panose="02040503050406030204" pitchFamily="18" charset="0"/>
                <a:ea typeface="Cambria" panose="02040503050406030204" pitchFamily="18" charset="0"/>
              </a:rPr>
              <a:t>Organize vaccination paperwork and reference materials</a:t>
            </a:r>
          </a:p>
          <a:p>
            <a:pPr marL="342900" indent="-342900">
              <a:buFont typeface="+mj-lt"/>
              <a:buAutoNum type="arabicPeriod"/>
            </a:pPr>
            <a:r>
              <a:rPr lang="en-US" sz="1800" dirty="0">
                <a:latin typeface="Cambria" panose="02040503050406030204" pitchFamily="18" charset="0"/>
                <a:ea typeface="Cambria" panose="02040503050406030204" pitchFamily="18" charset="0"/>
              </a:rPr>
              <a:t>Create standing orders documents for times when a supervising clinician is not available to write orders vaccines</a:t>
            </a:r>
          </a:p>
          <a:p>
            <a:endParaRPr lang="en-IN" dirty="0"/>
          </a:p>
        </p:txBody>
      </p:sp>
      <p:sp>
        <p:nvSpPr>
          <p:cNvPr id="4" name="TextBox 3">
            <a:extLst>
              <a:ext uri="{FF2B5EF4-FFF2-40B4-BE49-F238E27FC236}">
                <a16:creationId xmlns:a16="http://schemas.microsoft.com/office/drawing/2014/main" id="{F4C43246-AC80-B681-2876-94C35B5D155C}"/>
              </a:ext>
            </a:extLst>
          </p:cNvPr>
          <p:cNvSpPr txBox="1"/>
          <p:nvPr/>
        </p:nvSpPr>
        <p:spPr>
          <a:xfrm>
            <a:off x="838200" y="6417603"/>
            <a:ext cx="10515600" cy="338554"/>
          </a:xfrm>
          <a:prstGeom prst="rect">
            <a:avLst/>
          </a:prstGeom>
          <a:noFill/>
        </p:spPr>
        <p:txBody>
          <a:bodyPr wrap="square" rtlCol="0">
            <a:spAutoFit/>
          </a:bodyPr>
          <a:lstStyle/>
          <a:p>
            <a:pPr algn="ctr"/>
            <a:r>
              <a:rPr lang="en-US" sz="1600" b="1" i="1" dirty="0">
                <a:solidFill>
                  <a:srgbClr val="002060"/>
                </a:solidFill>
              </a:rPr>
              <a:t>Public Health Leadership &amp; Management Training</a:t>
            </a:r>
            <a:endParaRPr lang="en-IN" sz="1600" b="1" i="1" dirty="0">
              <a:solidFill>
                <a:srgbClr val="002060"/>
              </a:solidFill>
            </a:endParaRPr>
          </a:p>
        </p:txBody>
      </p:sp>
      <p:sp>
        <p:nvSpPr>
          <p:cNvPr id="5" name="Title 2"/>
          <p:cNvSpPr txBox="1">
            <a:spLocks/>
          </p:cNvSpPr>
          <p:nvPr/>
        </p:nvSpPr>
        <p:spPr>
          <a:xfrm>
            <a:off x="493683" y="484911"/>
            <a:ext cx="11133458" cy="577141"/>
          </a:xfrm>
          <a:prstGeom prst="rect">
            <a:avLst/>
          </a:prstGeom>
          <a:solidFill>
            <a:schemeClr val="accent2">
              <a:lumMod val="50000"/>
            </a:schemeClr>
          </a:solidFill>
          <a:ln w="12700">
            <a:solidFill>
              <a:schemeClr val="tx1"/>
            </a:solidFill>
          </a:ln>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br>
              <a:rPr lang="en-IN" sz="2800" b="1" dirty="0"/>
            </a:br>
            <a:r>
              <a:rPr lang="en-IN" b="1" u="sng" dirty="0">
                <a:solidFill>
                  <a:schemeClr val="bg1">
                    <a:lumMod val="95000"/>
                  </a:schemeClr>
                </a:solidFill>
                <a:ea typeface="+mn-ea"/>
                <a:cs typeface="Calibri" pitchFamily="34" charset="0"/>
              </a:rPr>
              <a:t>Ideal State</a:t>
            </a:r>
            <a:br>
              <a:rPr lang="en-IN" sz="2800" b="1" dirty="0"/>
            </a:br>
            <a:endParaRPr lang="en-IN" sz="2800" b="1" dirty="0"/>
          </a:p>
        </p:txBody>
      </p:sp>
      <p:sp>
        <p:nvSpPr>
          <p:cNvPr id="7" name="Slide Number Placeholder 6">
            <a:extLst>
              <a:ext uri="{FF2B5EF4-FFF2-40B4-BE49-F238E27FC236}">
                <a16:creationId xmlns:a16="http://schemas.microsoft.com/office/drawing/2014/main" id="{EB00CF6B-2F4B-6CED-20F1-FC5DCDB9FC21}"/>
              </a:ext>
            </a:extLst>
          </p:cNvPr>
          <p:cNvSpPr>
            <a:spLocks noGrp="1"/>
          </p:cNvSpPr>
          <p:nvPr>
            <p:ph type="sldNum" sz="quarter" idx="12"/>
          </p:nvPr>
        </p:nvSpPr>
        <p:spPr/>
        <p:txBody>
          <a:bodyPr/>
          <a:lstStyle/>
          <a:p>
            <a:fld id="{2A59B5E6-6DCD-43FB-86F2-B2E07A3EF699}" type="slidenum">
              <a:rPr lang="en-IN" smtClean="0"/>
              <a:t>3</a:t>
            </a:fld>
            <a:endParaRPr lang="en-IN"/>
          </a:p>
        </p:txBody>
      </p:sp>
    </p:spTree>
    <p:extLst>
      <p:ext uri="{BB962C8B-B14F-4D97-AF65-F5344CB8AC3E}">
        <p14:creationId xmlns:p14="http://schemas.microsoft.com/office/powerpoint/2010/main" val="3633634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4C43246-AC80-B681-2876-94C35B5D155C}"/>
              </a:ext>
            </a:extLst>
          </p:cNvPr>
          <p:cNvSpPr txBox="1"/>
          <p:nvPr/>
        </p:nvSpPr>
        <p:spPr>
          <a:xfrm>
            <a:off x="838200" y="6417603"/>
            <a:ext cx="10515600" cy="338554"/>
          </a:xfrm>
          <a:prstGeom prst="rect">
            <a:avLst/>
          </a:prstGeom>
          <a:noFill/>
        </p:spPr>
        <p:txBody>
          <a:bodyPr wrap="square" rtlCol="0">
            <a:spAutoFit/>
          </a:bodyPr>
          <a:lstStyle/>
          <a:p>
            <a:pPr algn="ctr"/>
            <a:r>
              <a:rPr lang="en-US" sz="1600" b="1" i="1" dirty="0">
                <a:solidFill>
                  <a:srgbClr val="002060"/>
                </a:solidFill>
              </a:rPr>
              <a:t>Public Health Leadership &amp; Management Training</a:t>
            </a:r>
            <a:endParaRPr lang="en-IN" sz="1600" b="1" i="1" dirty="0">
              <a:solidFill>
                <a:srgbClr val="002060"/>
              </a:solidFill>
            </a:endParaRPr>
          </a:p>
        </p:txBody>
      </p:sp>
      <p:sp>
        <p:nvSpPr>
          <p:cNvPr id="5" name="TextBox 4"/>
          <p:cNvSpPr txBox="1"/>
          <p:nvPr/>
        </p:nvSpPr>
        <p:spPr>
          <a:xfrm>
            <a:off x="469783" y="118621"/>
            <a:ext cx="11425806" cy="681036"/>
          </a:xfrm>
          <a:prstGeom prst="rect">
            <a:avLst/>
          </a:prstGeom>
          <a:solidFill>
            <a:schemeClr val="accent2">
              <a:lumMod val="50000"/>
            </a:schemeClr>
          </a:solidFill>
          <a:ln w="12700">
            <a:solidFill>
              <a:schemeClr val="tx1"/>
            </a:solidFill>
          </a:ln>
        </p:spPr>
        <p:style>
          <a:lnRef idx="1">
            <a:schemeClr val="accent4"/>
          </a:lnRef>
          <a:fillRef idx="2">
            <a:schemeClr val="accent4"/>
          </a:fillRef>
          <a:effectRef idx="1">
            <a:schemeClr val="accent4"/>
          </a:effectRef>
          <a:fontRef idx="minor">
            <a:schemeClr val="dk1"/>
          </a:fontRef>
        </p:style>
        <p:txBody>
          <a:bodyPr vert="horz" lIns="91440" tIns="45720" rIns="91440" bIns="45720" rtlCol="0" anchor="ctr">
            <a:noAutofit/>
          </a:bodyPr>
          <a:lstStyle>
            <a:lvl1pPr>
              <a:lnSpc>
                <a:spcPct val="90000"/>
              </a:lnSpc>
              <a:spcBef>
                <a:spcPct val="0"/>
              </a:spcBef>
              <a:buNone/>
              <a:defRPr sz="4400">
                <a:solidFill>
                  <a:schemeClr val="dk1"/>
                </a:solidFill>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pPr algn="ctr"/>
            <a:r>
              <a:rPr lang="en-US" b="1" dirty="0">
                <a:solidFill>
                  <a:schemeClr val="bg1">
                    <a:lumMod val="95000"/>
                  </a:schemeClr>
                </a:solidFill>
                <a:latin typeface="+mj-lt"/>
              </a:rPr>
              <a:t>District Profile- Saharanpur</a:t>
            </a:r>
            <a:endParaRPr lang="en-IN" b="1" dirty="0">
              <a:solidFill>
                <a:schemeClr val="bg1">
                  <a:lumMod val="95000"/>
                </a:schemeClr>
              </a:solidFill>
              <a:latin typeface="+mj-lt"/>
            </a:endParaRPr>
          </a:p>
        </p:txBody>
      </p:sp>
      <p:sp>
        <p:nvSpPr>
          <p:cNvPr id="7" name="Rectangle 3">
            <a:extLst>
              <a:ext uri="{FF2B5EF4-FFF2-40B4-BE49-F238E27FC236}">
                <a16:creationId xmlns:a16="http://schemas.microsoft.com/office/drawing/2014/main" id="{CA584E12-3628-263D-6364-131135B12A3D}"/>
              </a:ext>
            </a:extLst>
          </p:cNvPr>
          <p:cNvSpPr txBox="1">
            <a:spLocks noGrp="1" noChangeArrowheads="1"/>
          </p:cNvSpPr>
          <p:nvPr>
            <p:ph idx="1"/>
          </p:nvPr>
        </p:nvSpPr>
        <p:spPr>
          <a:xfrm>
            <a:off x="469783" y="1157681"/>
            <a:ext cx="11425806" cy="5019282"/>
          </a:xfrm>
          <a:prstGeom prst="rect">
            <a:avLst/>
          </a:prstGeom>
          <a:ln w="12700">
            <a:solidFill>
              <a:schemeClr val="tx1"/>
            </a:solidFill>
          </a:ln>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Clr>
                <a:srgbClr val="92D050"/>
              </a:buClr>
              <a:buFont typeface="Wingdings" pitchFamily="2" charset="2"/>
              <a:buChar char="q"/>
            </a:pPr>
            <a:r>
              <a:rPr lang="en-US" altLang="en-US" sz="2800" b="1" dirty="0"/>
              <a:t> Population 			:    	3749242 </a:t>
            </a:r>
          </a:p>
          <a:p>
            <a:pPr>
              <a:buClr>
                <a:srgbClr val="92D050"/>
              </a:buClr>
              <a:buFont typeface="Wingdings" pitchFamily="2" charset="2"/>
              <a:buChar char="q"/>
            </a:pPr>
            <a:r>
              <a:rPr lang="en-US" altLang="en-US" sz="2800" b="1" dirty="0"/>
              <a:t> Population &lt;5 Yr.		            :      </a:t>
            </a:r>
            <a:r>
              <a:rPr lang="en-US" altLang="en-US" sz="2800" b="1" dirty="0">
                <a:latin typeface="Calibri" pitchFamily="34" charset="0"/>
              </a:rPr>
              <a:t> 	628214</a:t>
            </a:r>
            <a:endParaRPr lang="en-US" altLang="en-US" sz="2800" b="1" dirty="0"/>
          </a:p>
          <a:p>
            <a:pPr>
              <a:buClr>
                <a:srgbClr val="92D050"/>
              </a:buClr>
              <a:buFont typeface="Wingdings" pitchFamily="2" charset="2"/>
              <a:buChar char="q"/>
            </a:pPr>
            <a:r>
              <a:rPr lang="en-US" altLang="en-US" sz="2800" b="1" dirty="0"/>
              <a:t> Planning Unit 			:  	12</a:t>
            </a:r>
          </a:p>
          <a:p>
            <a:pPr>
              <a:buClr>
                <a:srgbClr val="92D050"/>
              </a:buClr>
              <a:buFont typeface="Wingdings" pitchFamily="2" charset="2"/>
              <a:buChar char="q"/>
            </a:pPr>
            <a:r>
              <a:rPr lang="en-US" altLang="en-US" sz="2800" b="1" dirty="0"/>
              <a:t> 2 High Priority Block		:           City and </a:t>
            </a:r>
            <a:r>
              <a:rPr lang="en-US" altLang="en-US" sz="2800" b="1" dirty="0" err="1"/>
              <a:t>Gangoh</a:t>
            </a:r>
            <a:endParaRPr lang="en-US" altLang="en-US" sz="2800" b="1" dirty="0"/>
          </a:p>
          <a:p>
            <a:pPr>
              <a:spcBef>
                <a:spcPct val="0"/>
              </a:spcBef>
              <a:buClr>
                <a:srgbClr val="92D050"/>
              </a:buClr>
              <a:buFont typeface="Wingdings" pitchFamily="2" charset="2"/>
              <a:buChar char="q"/>
            </a:pPr>
            <a:r>
              <a:rPr lang="en-US" altLang="en-US" sz="2800" b="1" dirty="0"/>
              <a:t> Reporting Unit			: 	24</a:t>
            </a:r>
            <a:endParaRPr lang="en-US" altLang="en-US" sz="2800" b="1" dirty="0">
              <a:latin typeface="Calibri" pitchFamily="34" charset="0"/>
            </a:endParaRPr>
          </a:p>
          <a:p>
            <a:pPr>
              <a:buClr>
                <a:srgbClr val="92D050"/>
              </a:buClr>
              <a:buFont typeface="Wingdings" pitchFamily="2" charset="2"/>
              <a:buChar char="q"/>
            </a:pPr>
            <a:r>
              <a:rPr lang="en-US" altLang="en-US" sz="2800" b="1" dirty="0"/>
              <a:t> Villages				: 	1963 	</a:t>
            </a:r>
          </a:p>
          <a:p>
            <a:pPr>
              <a:buClr>
                <a:srgbClr val="92D050"/>
              </a:buClr>
              <a:buFont typeface="Wingdings" pitchFamily="2" charset="2"/>
              <a:buChar char="q"/>
            </a:pPr>
            <a:r>
              <a:rPr lang="en-US" altLang="en-US" sz="2800" b="1" dirty="0"/>
              <a:t> HRAs				: 	900  </a:t>
            </a:r>
          </a:p>
          <a:p>
            <a:pPr>
              <a:buClr>
                <a:srgbClr val="92D050"/>
              </a:buClr>
              <a:buFont typeface="Wingdings" pitchFamily="2" charset="2"/>
              <a:buChar char="q"/>
            </a:pPr>
            <a:r>
              <a:rPr lang="en-US" sz="2800" b="1" i="0" u="none" strike="noStrike" dirty="0">
                <a:solidFill>
                  <a:srgbClr val="000000"/>
                </a:solidFill>
                <a:effectLst/>
                <a:latin typeface="Calibri" panose="020F0502020204030204" pitchFamily="34" charset="0"/>
              </a:rPr>
              <a:t>Total No. of Sub-Centers</a:t>
            </a:r>
            <a:r>
              <a:rPr lang="en-US" sz="1600" dirty="0"/>
              <a:t> 	</a:t>
            </a:r>
            <a:r>
              <a:rPr lang="en-US" altLang="en-US" sz="2800" b="1" dirty="0"/>
              <a:t>:	392</a:t>
            </a:r>
          </a:p>
          <a:p>
            <a:pPr>
              <a:buClr>
                <a:srgbClr val="92D050"/>
              </a:buClr>
              <a:buFont typeface="Wingdings" pitchFamily="2" charset="2"/>
              <a:buChar char="q"/>
            </a:pPr>
            <a:r>
              <a:rPr lang="en-US" sz="2800" b="1" dirty="0">
                <a:solidFill>
                  <a:srgbClr val="000000"/>
                </a:solidFill>
                <a:latin typeface="Calibri" panose="020F0502020204030204" pitchFamily="34" charset="0"/>
              </a:rPr>
              <a:t>No. of Vacant Sub-centers	:	119</a:t>
            </a:r>
          </a:p>
          <a:p>
            <a:pPr>
              <a:buClr>
                <a:srgbClr val="92D050"/>
              </a:buClr>
              <a:buFont typeface="Wingdings" pitchFamily="2" charset="2"/>
              <a:buChar char="q"/>
            </a:pPr>
            <a:r>
              <a:rPr lang="en-US" altLang="en-US" sz="2800" b="1" dirty="0">
                <a:solidFill>
                  <a:srgbClr val="000000"/>
                </a:solidFill>
                <a:latin typeface="Calibri" panose="020F0502020204030204" pitchFamily="34" charset="0"/>
              </a:rPr>
              <a:t>No. of CHOs 			:	303</a:t>
            </a:r>
          </a:p>
          <a:p>
            <a:pPr>
              <a:buClr>
                <a:srgbClr val="92D050"/>
              </a:buClr>
              <a:buFont typeface="Wingdings" pitchFamily="2" charset="2"/>
              <a:buChar char="q"/>
            </a:pPr>
            <a:r>
              <a:rPr lang="en-US" altLang="en-US" sz="2600" b="1" dirty="0">
                <a:solidFill>
                  <a:srgbClr val="000000"/>
                </a:solidFill>
                <a:latin typeface="Calibri" panose="020F0502020204030204" pitchFamily="34" charset="0"/>
              </a:rPr>
              <a:t>Estimated Infants 2022-23              :            103339</a:t>
            </a:r>
          </a:p>
          <a:p>
            <a:pPr>
              <a:buClr>
                <a:srgbClr val="92D050"/>
              </a:buClr>
              <a:buFont typeface="Wingdings" pitchFamily="2" charset="2"/>
              <a:buChar char="q"/>
            </a:pPr>
            <a:r>
              <a:rPr lang="en-US" altLang="en-US" sz="2600" b="1" dirty="0">
                <a:solidFill>
                  <a:srgbClr val="000000"/>
                </a:solidFill>
                <a:latin typeface="Calibri" panose="020F0502020204030204" pitchFamily="34" charset="0"/>
              </a:rPr>
              <a:t>Estimated Pregnancy,    2022-23	:	122244</a:t>
            </a:r>
          </a:p>
        </p:txBody>
      </p:sp>
      <p:sp>
        <p:nvSpPr>
          <p:cNvPr id="6" name="Slide Number Placeholder 5">
            <a:extLst>
              <a:ext uri="{FF2B5EF4-FFF2-40B4-BE49-F238E27FC236}">
                <a16:creationId xmlns:a16="http://schemas.microsoft.com/office/drawing/2014/main" id="{3554B381-9EA2-3FD6-040F-9E803A424E52}"/>
              </a:ext>
            </a:extLst>
          </p:cNvPr>
          <p:cNvSpPr>
            <a:spLocks noGrp="1"/>
          </p:cNvSpPr>
          <p:nvPr>
            <p:ph type="sldNum" sz="quarter" idx="12"/>
          </p:nvPr>
        </p:nvSpPr>
        <p:spPr/>
        <p:txBody>
          <a:bodyPr/>
          <a:lstStyle/>
          <a:p>
            <a:fld id="{2A59B5E6-6DCD-43FB-86F2-B2E07A3EF699}" type="slidenum">
              <a:rPr lang="en-IN" smtClean="0"/>
              <a:t>4</a:t>
            </a:fld>
            <a:endParaRPr lang="en-IN"/>
          </a:p>
        </p:txBody>
      </p:sp>
    </p:spTree>
    <p:extLst>
      <p:ext uri="{BB962C8B-B14F-4D97-AF65-F5344CB8AC3E}">
        <p14:creationId xmlns:p14="http://schemas.microsoft.com/office/powerpoint/2010/main" val="38165138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4C43246-AC80-B681-2876-94C35B5D155C}"/>
              </a:ext>
            </a:extLst>
          </p:cNvPr>
          <p:cNvSpPr txBox="1"/>
          <p:nvPr/>
        </p:nvSpPr>
        <p:spPr>
          <a:xfrm>
            <a:off x="838200" y="6417603"/>
            <a:ext cx="10515600" cy="338554"/>
          </a:xfrm>
          <a:prstGeom prst="rect">
            <a:avLst/>
          </a:prstGeom>
          <a:noFill/>
        </p:spPr>
        <p:txBody>
          <a:bodyPr wrap="square" rtlCol="0">
            <a:spAutoFit/>
          </a:bodyPr>
          <a:lstStyle/>
          <a:p>
            <a:pPr algn="ctr"/>
            <a:r>
              <a:rPr lang="en-US" sz="1600" b="1" i="1" dirty="0">
                <a:solidFill>
                  <a:srgbClr val="002060"/>
                </a:solidFill>
              </a:rPr>
              <a:t>Public Health Leadership &amp; Management Training</a:t>
            </a:r>
            <a:endParaRPr lang="en-IN" sz="1600" b="1" i="1" dirty="0">
              <a:solidFill>
                <a:srgbClr val="002060"/>
              </a:solidFill>
            </a:endParaRPr>
          </a:p>
        </p:txBody>
      </p:sp>
      <p:sp>
        <p:nvSpPr>
          <p:cNvPr id="2" name="Title 2">
            <a:extLst>
              <a:ext uri="{FF2B5EF4-FFF2-40B4-BE49-F238E27FC236}">
                <a16:creationId xmlns:a16="http://schemas.microsoft.com/office/drawing/2014/main" id="{DFD9AA34-ED3F-F90C-D2C1-EA8A12CADD63}"/>
              </a:ext>
            </a:extLst>
          </p:cNvPr>
          <p:cNvSpPr txBox="1">
            <a:spLocks/>
          </p:cNvSpPr>
          <p:nvPr/>
        </p:nvSpPr>
        <p:spPr>
          <a:xfrm>
            <a:off x="217964" y="101844"/>
            <a:ext cx="11444765" cy="720278"/>
          </a:xfrm>
          <a:prstGeom prst="rect">
            <a:avLst/>
          </a:prstGeom>
          <a:solidFill>
            <a:schemeClr val="accent2">
              <a:lumMod val="50000"/>
            </a:schemeClr>
          </a:solidFill>
          <a:ln w="12700">
            <a:solidFill>
              <a:schemeClr val="tx1"/>
            </a:solidFill>
          </a:ln>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br>
              <a:rPr lang="en-IN" sz="2800" b="1" dirty="0"/>
            </a:br>
            <a:r>
              <a:rPr lang="en-IN" b="1" u="sng" dirty="0">
                <a:solidFill>
                  <a:schemeClr val="bg1">
                    <a:lumMod val="95000"/>
                  </a:schemeClr>
                </a:solidFill>
                <a:ea typeface="+mn-ea"/>
                <a:cs typeface="Calibri" pitchFamily="34" charset="0"/>
              </a:rPr>
              <a:t>% Fully Immunization Status</a:t>
            </a:r>
            <a:br>
              <a:rPr lang="en-IN" sz="2800" b="1" dirty="0"/>
            </a:br>
            <a:endParaRPr lang="en-IN" sz="2800" b="1" dirty="0"/>
          </a:p>
        </p:txBody>
      </p:sp>
      <p:graphicFrame>
        <p:nvGraphicFramePr>
          <p:cNvPr id="3" name="Chart 2">
            <a:extLst>
              <a:ext uri="{FF2B5EF4-FFF2-40B4-BE49-F238E27FC236}">
                <a16:creationId xmlns:a16="http://schemas.microsoft.com/office/drawing/2014/main" id="{FB60B89A-5093-DD10-7075-A7B314BADEF6}"/>
              </a:ext>
            </a:extLst>
          </p:cNvPr>
          <p:cNvGraphicFramePr/>
          <p:nvPr>
            <p:extLst>
              <p:ext uri="{D42A27DB-BD31-4B8C-83A1-F6EECF244321}">
                <p14:modId xmlns:p14="http://schemas.microsoft.com/office/powerpoint/2010/main" val="850719204"/>
              </p:ext>
            </p:extLst>
          </p:nvPr>
        </p:nvGraphicFramePr>
        <p:xfrm>
          <a:off x="217964" y="1411306"/>
          <a:ext cx="8431086" cy="4392487"/>
        </p:xfrm>
        <a:graphic>
          <a:graphicData uri="http://schemas.openxmlformats.org/drawingml/2006/chart">
            <c:chart xmlns:c="http://schemas.openxmlformats.org/drawingml/2006/chart" xmlns:r="http://schemas.openxmlformats.org/officeDocument/2006/relationships" r:id="rId2"/>
          </a:graphicData>
        </a:graphic>
      </p:graphicFrame>
      <p:pic>
        <p:nvPicPr>
          <p:cNvPr id="6" name="Picture 5">
            <a:extLst>
              <a:ext uri="{FF2B5EF4-FFF2-40B4-BE49-F238E27FC236}">
                <a16:creationId xmlns:a16="http://schemas.microsoft.com/office/drawing/2014/main" id="{E392CF26-6423-3D3B-63EB-078FEAC3C760}"/>
              </a:ext>
            </a:extLst>
          </p:cNvPr>
          <p:cNvPicPr>
            <a:picLocks noChangeAspect="1"/>
          </p:cNvPicPr>
          <p:nvPr/>
        </p:nvPicPr>
        <p:blipFill>
          <a:blip r:embed="rId3"/>
          <a:stretch>
            <a:fillRect/>
          </a:stretch>
        </p:blipFill>
        <p:spPr>
          <a:xfrm>
            <a:off x="8942664" y="1407418"/>
            <a:ext cx="3171039" cy="5348738"/>
          </a:xfrm>
          <a:prstGeom prst="rect">
            <a:avLst/>
          </a:prstGeom>
          <a:ln w="28575">
            <a:solidFill>
              <a:schemeClr val="tx1"/>
            </a:solidFill>
          </a:ln>
        </p:spPr>
      </p:pic>
      <p:sp>
        <p:nvSpPr>
          <p:cNvPr id="8" name="Slide Number Placeholder 7">
            <a:extLst>
              <a:ext uri="{FF2B5EF4-FFF2-40B4-BE49-F238E27FC236}">
                <a16:creationId xmlns:a16="http://schemas.microsoft.com/office/drawing/2014/main" id="{F7DF2754-76CB-722E-723E-8A149815148D}"/>
              </a:ext>
            </a:extLst>
          </p:cNvPr>
          <p:cNvSpPr>
            <a:spLocks noGrp="1"/>
          </p:cNvSpPr>
          <p:nvPr>
            <p:ph type="sldNum" sz="quarter" idx="12"/>
          </p:nvPr>
        </p:nvSpPr>
        <p:spPr/>
        <p:txBody>
          <a:bodyPr/>
          <a:lstStyle/>
          <a:p>
            <a:fld id="{2A59B5E6-6DCD-43FB-86F2-B2E07A3EF699}" type="slidenum">
              <a:rPr lang="en-IN" smtClean="0"/>
              <a:t>5</a:t>
            </a:fld>
            <a:endParaRPr lang="en-IN"/>
          </a:p>
        </p:txBody>
      </p:sp>
    </p:spTree>
    <p:extLst>
      <p:ext uri="{BB962C8B-B14F-4D97-AF65-F5344CB8AC3E}">
        <p14:creationId xmlns:p14="http://schemas.microsoft.com/office/powerpoint/2010/main" val="29504435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4C43246-AC80-B681-2876-94C35B5D155C}"/>
              </a:ext>
            </a:extLst>
          </p:cNvPr>
          <p:cNvSpPr txBox="1"/>
          <p:nvPr/>
        </p:nvSpPr>
        <p:spPr>
          <a:xfrm>
            <a:off x="838200" y="6417603"/>
            <a:ext cx="10515600" cy="338554"/>
          </a:xfrm>
          <a:prstGeom prst="rect">
            <a:avLst/>
          </a:prstGeom>
          <a:noFill/>
        </p:spPr>
        <p:txBody>
          <a:bodyPr wrap="square" rtlCol="0">
            <a:spAutoFit/>
          </a:bodyPr>
          <a:lstStyle/>
          <a:p>
            <a:pPr algn="ctr"/>
            <a:r>
              <a:rPr lang="en-US" sz="1600" b="1" i="1" dirty="0">
                <a:solidFill>
                  <a:srgbClr val="002060"/>
                </a:solidFill>
              </a:rPr>
              <a:t>Public Health Leadership &amp; Management Training</a:t>
            </a:r>
            <a:endParaRPr lang="en-IN" sz="1600" b="1" i="1" dirty="0">
              <a:solidFill>
                <a:srgbClr val="002060"/>
              </a:solidFill>
            </a:endParaRPr>
          </a:p>
        </p:txBody>
      </p:sp>
      <p:sp>
        <p:nvSpPr>
          <p:cNvPr id="2" name="Title 2">
            <a:extLst>
              <a:ext uri="{FF2B5EF4-FFF2-40B4-BE49-F238E27FC236}">
                <a16:creationId xmlns:a16="http://schemas.microsoft.com/office/drawing/2014/main" id="{B50D313B-92A0-8A25-D0DE-36F780BABB5A}"/>
              </a:ext>
            </a:extLst>
          </p:cNvPr>
          <p:cNvSpPr txBox="1">
            <a:spLocks/>
          </p:cNvSpPr>
          <p:nvPr/>
        </p:nvSpPr>
        <p:spPr>
          <a:xfrm>
            <a:off x="373617" y="101842"/>
            <a:ext cx="11444765" cy="1223619"/>
          </a:xfrm>
          <a:prstGeom prst="rect">
            <a:avLst/>
          </a:prstGeom>
          <a:solidFill>
            <a:schemeClr val="accent2">
              <a:lumMod val="50000"/>
            </a:schemeClr>
          </a:solidFill>
          <a:ln w="12700">
            <a:solidFill>
              <a:schemeClr val="tx1"/>
            </a:solidFill>
          </a:ln>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u="sng" dirty="0">
                <a:solidFill>
                  <a:schemeClr val="bg1">
                    <a:lumMod val="95000"/>
                  </a:schemeClr>
                </a:solidFill>
                <a:ea typeface="+mn-ea"/>
                <a:cs typeface="Calibri" pitchFamily="34" charset="0"/>
              </a:rPr>
              <a:t>% Immunization status 12-23 Months Children </a:t>
            </a:r>
          </a:p>
          <a:p>
            <a:pPr algn="ctr"/>
            <a:r>
              <a:rPr lang="en-US" b="1" u="sng" dirty="0">
                <a:solidFill>
                  <a:schemeClr val="bg1">
                    <a:lumMod val="95000"/>
                  </a:schemeClr>
                </a:solidFill>
                <a:ea typeface="+mn-ea"/>
                <a:cs typeface="Calibri" pitchFamily="34" charset="0"/>
              </a:rPr>
              <a:t>April-2023 to May-2023</a:t>
            </a:r>
            <a:endParaRPr lang="en-IN" sz="2800" b="1" dirty="0"/>
          </a:p>
        </p:txBody>
      </p:sp>
      <p:graphicFrame>
        <p:nvGraphicFramePr>
          <p:cNvPr id="3" name="Content Placeholder 3">
            <a:extLst>
              <a:ext uri="{FF2B5EF4-FFF2-40B4-BE49-F238E27FC236}">
                <a16:creationId xmlns:a16="http://schemas.microsoft.com/office/drawing/2014/main" id="{F4D64E9F-C974-216F-A067-B350CC9A22C9}"/>
              </a:ext>
            </a:extLst>
          </p:cNvPr>
          <p:cNvGraphicFramePr>
            <a:graphicFrameLocks/>
          </p:cNvGraphicFramePr>
          <p:nvPr>
            <p:extLst>
              <p:ext uri="{D42A27DB-BD31-4B8C-83A1-F6EECF244321}">
                <p14:modId xmlns:p14="http://schemas.microsoft.com/office/powerpoint/2010/main" val="896362702"/>
              </p:ext>
            </p:extLst>
          </p:nvPr>
        </p:nvGraphicFramePr>
        <p:xfrm>
          <a:off x="373617" y="1542900"/>
          <a:ext cx="11726986" cy="4874703"/>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6">
            <a:extLst>
              <a:ext uri="{FF2B5EF4-FFF2-40B4-BE49-F238E27FC236}">
                <a16:creationId xmlns:a16="http://schemas.microsoft.com/office/drawing/2014/main" id="{A14EAC83-EDA6-06EA-40F9-9830489FCC71}"/>
              </a:ext>
            </a:extLst>
          </p:cNvPr>
          <p:cNvSpPr/>
          <p:nvPr/>
        </p:nvSpPr>
        <p:spPr>
          <a:xfrm>
            <a:off x="9205002" y="6323549"/>
            <a:ext cx="2895601" cy="4572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tx1"/>
                </a:solidFill>
              </a:rPr>
              <a:t>WHO Monitoring data as on May- 2023</a:t>
            </a:r>
          </a:p>
        </p:txBody>
      </p:sp>
      <p:sp>
        <p:nvSpPr>
          <p:cNvPr id="8" name="Slide Number Placeholder 7">
            <a:extLst>
              <a:ext uri="{FF2B5EF4-FFF2-40B4-BE49-F238E27FC236}">
                <a16:creationId xmlns:a16="http://schemas.microsoft.com/office/drawing/2014/main" id="{24ACD834-EEEE-F179-0C3C-098030B1F90E}"/>
              </a:ext>
            </a:extLst>
          </p:cNvPr>
          <p:cNvSpPr>
            <a:spLocks noGrp="1"/>
          </p:cNvSpPr>
          <p:nvPr>
            <p:ph type="sldNum" sz="quarter" idx="12"/>
          </p:nvPr>
        </p:nvSpPr>
        <p:spPr/>
        <p:txBody>
          <a:bodyPr/>
          <a:lstStyle/>
          <a:p>
            <a:fld id="{2A59B5E6-6DCD-43FB-86F2-B2E07A3EF699}" type="slidenum">
              <a:rPr lang="en-IN" smtClean="0"/>
              <a:t>6</a:t>
            </a:fld>
            <a:endParaRPr lang="en-IN"/>
          </a:p>
        </p:txBody>
      </p:sp>
    </p:spTree>
    <p:extLst>
      <p:ext uri="{BB962C8B-B14F-4D97-AF65-F5344CB8AC3E}">
        <p14:creationId xmlns:p14="http://schemas.microsoft.com/office/powerpoint/2010/main" val="39294498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4C43246-AC80-B681-2876-94C35B5D155C}"/>
              </a:ext>
            </a:extLst>
          </p:cNvPr>
          <p:cNvSpPr txBox="1"/>
          <p:nvPr/>
        </p:nvSpPr>
        <p:spPr>
          <a:xfrm>
            <a:off x="838200" y="6417603"/>
            <a:ext cx="10515600" cy="338554"/>
          </a:xfrm>
          <a:prstGeom prst="rect">
            <a:avLst/>
          </a:prstGeom>
          <a:noFill/>
        </p:spPr>
        <p:txBody>
          <a:bodyPr wrap="square" rtlCol="0">
            <a:spAutoFit/>
          </a:bodyPr>
          <a:lstStyle/>
          <a:p>
            <a:pPr algn="ctr"/>
            <a:r>
              <a:rPr lang="en-US" sz="1600" b="1" i="1" dirty="0">
                <a:solidFill>
                  <a:srgbClr val="002060"/>
                </a:solidFill>
              </a:rPr>
              <a:t>Public Health Leadership &amp; Management Training</a:t>
            </a:r>
            <a:endParaRPr lang="en-IN" sz="1600" b="1" i="1" dirty="0">
              <a:solidFill>
                <a:srgbClr val="002060"/>
              </a:solidFill>
            </a:endParaRPr>
          </a:p>
        </p:txBody>
      </p:sp>
      <p:sp>
        <p:nvSpPr>
          <p:cNvPr id="2" name="Title 2">
            <a:extLst>
              <a:ext uri="{FF2B5EF4-FFF2-40B4-BE49-F238E27FC236}">
                <a16:creationId xmlns:a16="http://schemas.microsoft.com/office/drawing/2014/main" id="{267BCD06-0CD8-D5C0-CC04-2B4D7A0176DE}"/>
              </a:ext>
            </a:extLst>
          </p:cNvPr>
          <p:cNvSpPr txBox="1">
            <a:spLocks/>
          </p:cNvSpPr>
          <p:nvPr/>
        </p:nvSpPr>
        <p:spPr>
          <a:xfrm>
            <a:off x="373617" y="101842"/>
            <a:ext cx="11444765" cy="1223619"/>
          </a:xfrm>
          <a:prstGeom prst="rect">
            <a:avLst/>
          </a:prstGeom>
          <a:solidFill>
            <a:schemeClr val="accent2">
              <a:lumMod val="50000"/>
            </a:schemeClr>
          </a:solidFill>
          <a:ln w="12700">
            <a:solidFill>
              <a:schemeClr val="tx1"/>
            </a:solidFill>
          </a:ln>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u="sng" dirty="0">
                <a:solidFill>
                  <a:schemeClr val="bg1">
                    <a:lumMod val="95000"/>
                  </a:schemeClr>
                </a:solidFill>
                <a:ea typeface="+mn-ea"/>
                <a:cs typeface="Calibri" pitchFamily="34" charset="0"/>
              </a:rPr>
              <a:t>% MCV Immunization status April-2023 to May-2023</a:t>
            </a:r>
          </a:p>
        </p:txBody>
      </p:sp>
      <p:graphicFrame>
        <p:nvGraphicFramePr>
          <p:cNvPr id="3" name="Content Placeholder 3">
            <a:extLst>
              <a:ext uri="{FF2B5EF4-FFF2-40B4-BE49-F238E27FC236}">
                <a16:creationId xmlns:a16="http://schemas.microsoft.com/office/drawing/2014/main" id="{4ACF027B-5088-3732-4729-B55D492232E1}"/>
              </a:ext>
            </a:extLst>
          </p:cNvPr>
          <p:cNvGraphicFramePr>
            <a:graphicFrameLocks/>
          </p:cNvGraphicFramePr>
          <p:nvPr>
            <p:extLst>
              <p:ext uri="{D42A27DB-BD31-4B8C-83A1-F6EECF244321}">
                <p14:modId xmlns:p14="http://schemas.microsoft.com/office/powerpoint/2010/main" val="1964654079"/>
              </p:ext>
            </p:extLst>
          </p:nvPr>
        </p:nvGraphicFramePr>
        <p:xfrm>
          <a:off x="76200" y="1451294"/>
          <a:ext cx="12115800" cy="4966309"/>
        </p:xfrm>
        <a:graphic>
          <a:graphicData uri="http://schemas.openxmlformats.org/drawingml/2006/chart">
            <c:chart xmlns:c="http://schemas.openxmlformats.org/drawingml/2006/chart" xmlns:r="http://schemas.openxmlformats.org/officeDocument/2006/relationships" r:id="rId2"/>
          </a:graphicData>
        </a:graphic>
      </p:graphicFrame>
      <p:sp>
        <p:nvSpPr>
          <p:cNvPr id="7" name="Slide Number Placeholder 6">
            <a:extLst>
              <a:ext uri="{FF2B5EF4-FFF2-40B4-BE49-F238E27FC236}">
                <a16:creationId xmlns:a16="http://schemas.microsoft.com/office/drawing/2014/main" id="{462A4D58-0D6C-B56C-2FB3-C01F6053B080}"/>
              </a:ext>
            </a:extLst>
          </p:cNvPr>
          <p:cNvSpPr>
            <a:spLocks noGrp="1"/>
          </p:cNvSpPr>
          <p:nvPr>
            <p:ph type="sldNum" sz="quarter" idx="12"/>
          </p:nvPr>
        </p:nvSpPr>
        <p:spPr/>
        <p:txBody>
          <a:bodyPr/>
          <a:lstStyle/>
          <a:p>
            <a:fld id="{2A59B5E6-6DCD-43FB-86F2-B2E07A3EF699}" type="slidenum">
              <a:rPr lang="en-IN" smtClean="0"/>
              <a:t>7</a:t>
            </a:fld>
            <a:endParaRPr lang="en-IN"/>
          </a:p>
        </p:txBody>
      </p:sp>
    </p:spTree>
    <p:extLst>
      <p:ext uri="{BB962C8B-B14F-4D97-AF65-F5344CB8AC3E}">
        <p14:creationId xmlns:p14="http://schemas.microsoft.com/office/powerpoint/2010/main" val="24710861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4C43246-AC80-B681-2876-94C35B5D155C}"/>
              </a:ext>
            </a:extLst>
          </p:cNvPr>
          <p:cNvSpPr txBox="1"/>
          <p:nvPr/>
        </p:nvSpPr>
        <p:spPr>
          <a:xfrm>
            <a:off x="838200" y="6417603"/>
            <a:ext cx="10515600" cy="338554"/>
          </a:xfrm>
          <a:prstGeom prst="rect">
            <a:avLst/>
          </a:prstGeom>
          <a:noFill/>
        </p:spPr>
        <p:txBody>
          <a:bodyPr wrap="square" rtlCol="0">
            <a:spAutoFit/>
          </a:bodyPr>
          <a:lstStyle/>
          <a:p>
            <a:pPr algn="ctr"/>
            <a:r>
              <a:rPr lang="en-US" sz="1600" b="1" i="1" dirty="0">
                <a:solidFill>
                  <a:srgbClr val="002060"/>
                </a:solidFill>
              </a:rPr>
              <a:t>Public Health Leadership &amp; Management Training</a:t>
            </a:r>
            <a:endParaRPr lang="en-IN" sz="1600" b="1" i="1" dirty="0">
              <a:solidFill>
                <a:srgbClr val="002060"/>
              </a:solidFill>
            </a:endParaRPr>
          </a:p>
        </p:txBody>
      </p:sp>
      <p:graphicFrame>
        <p:nvGraphicFramePr>
          <p:cNvPr id="2" name="Table 1">
            <a:extLst>
              <a:ext uri="{FF2B5EF4-FFF2-40B4-BE49-F238E27FC236}">
                <a16:creationId xmlns:a16="http://schemas.microsoft.com/office/drawing/2014/main" id="{5126B9A4-AC3C-8120-58E6-F27266B613DF}"/>
              </a:ext>
            </a:extLst>
          </p:cNvPr>
          <p:cNvGraphicFramePr>
            <a:graphicFrameLocks noGrp="1"/>
          </p:cNvGraphicFramePr>
          <p:nvPr>
            <p:extLst>
              <p:ext uri="{D42A27DB-BD31-4B8C-83A1-F6EECF244321}">
                <p14:modId xmlns:p14="http://schemas.microsoft.com/office/powerpoint/2010/main" val="4158795785"/>
              </p:ext>
            </p:extLst>
          </p:nvPr>
        </p:nvGraphicFramePr>
        <p:xfrm>
          <a:off x="1101055" y="236290"/>
          <a:ext cx="10702636" cy="6019801"/>
        </p:xfrm>
        <a:graphic>
          <a:graphicData uri="http://schemas.openxmlformats.org/drawingml/2006/table">
            <a:tbl>
              <a:tblPr/>
              <a:tblGrid>
                <a:gridCol w="569225">
                  <a:extLst>
                    <a:ext uri="{9D8B030D-6E8A-4147-A177-3AD203B41FA5}">
                      <a16:colId xmlns:a16="http://schemas.microsoft.com/office/drawing/2014/main" val="1518111128"/>
                    </a:ext>
                  </a:extLst>
                </a:gridCol>
                <a:gridCol w="1589089">
                  <a:extLst>
                    <a:ext uri="{9D8B030D-6E8A-4147-A177-3AD203B41FA5}">
                      <a16:colId xmlns:a16="http://schemas.microsoft.com/office/drawing/2014/main" val="3530772579"/>
                    </a:ext>
                  </a:extLst>
                </a:gridCol>
                <a:gridCol w="1541653">
                  <a:extLst>
                    <a:ext uri="{9D8B030D-6E8A-4147-A177-3AD203B41FA5}">
                      <a16:colId xmlns:a16="http://schemas.microsoft.com/office/drawing/2014/main" val="4168115441"/>
                    </a:ext>
                  </a:extLst>
                </a:gridCol>
                <a:gridCol w="1245184">
                  <a:extLst>
                    <a:ext uri="{9D8B030D-6E8A-4147-A177-3AD203B41FA5}">
                      <a16:colId xmlns:a16="http://schemas.microsoft.com/office/drawing/2014/main" val="2227103379"/>
                    </a:ext>
                  </a:extLst>
                </a:gridCol>
                <a:gridCol w="1271865">
                  <a:extLst>
                    <a:ext uri="{9D8B030D-6E8A-4147-A177-3AD203B41FA5}">
                      <a16:colId xmlns:a16="http://schemas.microsoft.com/office/drawing/2014/main" val="1348529794"/>
                    </a:ext>
                  </a:extLst>
                </a:gridCol>
                <a:gridCol w="2588199">
                  <a:extLst>
                    <a:ext uri="{9D8B030D-6E8A-4147-A177-3AD203B41FA5}">
                      <a16:colId xmlns:a16="http://schemas.microsoft.com/office/drawing/2014/main" val="3964183812"/>
                    </a:ext>
                  </a:extLst>
                </a:gridCol>
                <a:gridCol w="1897421">
                  <a:extLst>
                    <a:ext uri="{9D8B030D-6E8A-4147-A177-3AD203B41FA5}">
                      <a16:colId xmlns:a16="http://schemas.microsoft.com/office/drawing/2014/main" val="2483222559"/>
                    </a:ext>
                  </a:extLst>
                </a:gridCol>
              </a:tblGrid>
              <a:tr h="372861">
                <a:tc gridSpan="7">
                  <a:txBody>
                    <a:bodyPr/>
                    <a:lstStyle/>
                    <a:p>
                      <a:pPr algn="ctr" fontAlgn="ctr"/>
                      <a:r>
                        <a:rPr lang="en-US" sz="1800" b="1" i="0" u="none" strike="noStrike" dirty="0">
                          <a:solidFill>
                            <a:srgbClr val="000000"/>
                          </a:solidFill>
                          <a:effectLst/>
                          <a:latin typeface="Calibri" panose="020F0502020204030204" pitchFamily="34" charset="0"/>
                        </a:rPr>
                        <a:t>Status of Head Count Survey for 0-5 </a:t>
                      </a:r>
                      <a:r>
                        <a:rPr lang="en-US" sz="1800" b="1" i="0" u="none" strike="noStrike" dirty="0" err="1">
                          <a:solidFill>
                            <a:srgbClr val="000000"/>
                          </a:solidFill>
                          <a:effectLst/>
                          <a:latin typeface="Calibri" panose="020F0502020204030204" pitchFamily="34" charset="0"/>
                        </a:rPr>
                        <a:t>yrs</a:t>
                      </a:r>
                      <a:r>
                        <a:rPr lang="en-US" sz="1800" b="1" i="0" u="none" strike="noStrike" dirty="0">
                          <a:solidFill>
                            <a:srgbClr val="000000"/>
                          </a:solidFill>
                          <a:effectLst/>
                          <a:latin typeface="Calibri" panose="020F0502020204030204" pitchFamily="34" charset="0"/>
                        </a:rPr>
                        <a:t> - RI </a:t>
                      </a:r>
                      <a:r>
                        <a:rPr lang="en-US" sz="1800" b="1" i="0" u="none" strike="noStrike" dirty="0" err="1">
                          <a:solidFill>
                            <a:srgbClr val="000000"/>
                          </a:solidFill>
                          <a:effectLst/>
                          <a:latin typeface="Calibri" panose="020F0502020204030204" pitchFamily="34" charset="0"/>
                        </a:rPr>
                        <a:t>Microplaning</a:t>
                      </a:r>
                      <a:r>
                        <a:rPr lang="en-US" sz="1800" b="1" i="0" u="none" strike="noStrike" dirty="0">
                          <a:solidFill>
                            <a:srgbClr val="000000"/>
                          </a:solidFill>
                          <a:effectLst/>
                          <a:latin typeface="Calibri" panose="020F0502020204030204" pitchFamily="34" charset="0"/>
                        </a:rPr>
                        <a:t>- 2023-2024</a:t>
                      </a:r>
                    </a:p>
                  </a:txBody>
                  <a:tcPr marL="4187" marR="4187" marT="41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D9C4"/>
                    </a:solidFill>
                  </a:tcPr>
                </a:tc>
                <a:tc hMerge="1">
                  <a:txBody>
                    <a:bodyPr/>
                    <a:lstStyle/>
                    <a:p>
                      <a:endParaRPr lang="en-US"/>
                    </a:p>
                  </a:txBody>
                  <a:tcPr>
                    <a:lnL w="12700" cmpd="sng">
                      <a:noFill/>
                      <a:prstDash val="solid"/>
                    </a:lnL>
                  </a:tcPr>
                </a:tc>
                <a:tc hMerge="1">
                  <a:txBody>
                    <a:bodyPr/>
                    <a:lstStyle/>
                    <a:p>
                      <a:endParaRPr lang="en-US"/>
                    </a:p>
                  </a:txBody>
                  <a:tcPr/>
                </a:tc>
                <a:tc hMerge="1">
                  <a:txBody>
                    <a:bodyPr/>
                    <a:lstStyle/>
                    <a:p>
                      <a:endParaRPr lang="en-US"/>
                    </a:p>
                  </a:txBody>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291325410"/>
                  </a:ext>
                </a:extLst>
              </a:tr>
              <a:tr h="356173">
                <a:tc>
                  <a:txBody>
                    <a:bodyPr/>
                    <a:lstStyle/>
                    <a:p>
                      <a:pPr algn="ctr" fontAlgn="ctr"/>
                      <a:r>
                        <a:rPr lang="en-US" sz="1400" b="1" i="0" u="none" strike="noStrike" dirty="0">
                          <a:solidFill>
                            <a:srgbClr val="000000"/>
                          </a:solidFill>
                          <a:effectLst/>
                          <a:latin typeface="Calibri" panose="020F0502020204030204" pitchFamily="34" charset="0"/>
                        </a:rPr>
                        <a:t> </a:t>
                      </a:r>
                    </a:p>
                  </a:txBody>
                  <a:tcPr marL="4187" marR="4187" marT="4187" marB="0" anchor="ctr">
                    <a:lnL w="12700" cap="flat" cmpd="sng" algn="ctr">
                      <a:solidFill>
                        <a:srgbClr val="000000"/>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ctr" fontAlgn="ctr"/>
                      <a:r>
                        <a:rPr lang="en-US" sz="2000" b="1" i="0" u="none" strike="noStrike" dirty="0">
                          <a:solidFill>
                            <a:srgbClr val="000000"/>
                          </a:solidFill>
                          <a:effectLst/>
                          <a:latin typeface="Calibri" panose="020F0502020204030204" pitchFamily="34" charset="0"/>
                        </a:rPr>
                        <a:t> </a:t>
                      </a:r>
                    </a:p>
                  </a:txBody>
                  <a:tcPr marL="4187" marR="4187" marT="4187" marB="0" anchor="ctr">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ctr" fontAlgn="ctr"/>
                      <a:r>
                        <a:rPr lang="en-US" sz="2000" b="1" i="0" u="none" strike="noStrike">
                          <a:solidFill>
                            <a:srgbClr val="000000"/>
                          </a:solidFill>
                          <a:effectLst/>
                          <a:latin typeface="Calibri" panose="020F0502020204030204" pitchFamily="34" charset="0"/>
                        </a:rPr>
                        <a:t> </a:t>
                      </a:r>
                    </a:p>
                  </a:txBody>
                  <a:tcPr marL="4187" marR="4187" marT="4187" marB="0" anchor="ctr">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ctr" fontAlgn="ctr"/>
                      <a:r>
                        <a:rPr lang="en-US" sz="2000" b="1" i="0" u="none" strike="noStrike">
                          <a:solidFill>
                            <a:srgbClr val="000000"/>
                          </a:solidFill>
                          <a:effectLst/>
                          <a:latin typeface="Calibri" panose="020F0502020204030204" pitchFamily="34" charset="0"/>
                        </a:rPr>
                        <a:t> </a:t>
                      </a:r>
                    </a:p>
                  </a:txBody>
                  <a:tcPr marL="4187" marR="4187" marT="4187" marB="0" anchor="ctr">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ctr" fontAlgn="ctr"/>
                      <a:r>
                        <a:rPr lang="en-US" sz="2000" b="1" i="0" u="none" strike="noStrike">
                          <a:solidFill>
                            <a:srgbClr val="000000"/>
                          </a:solidFill>
                          <a:effectLst/>
                          <a:latin typeface="Calibri" panose="020F0502020204030204" pitchFamily="34" charset="0"/>
                        </a:rPr>
                        <a:t> </a:t>
                      </a:r>
                    </a:p>
                  </a:txBody>
                  <a:tcPr marL="4187" marR="4187" marT="4187" marB="0" anchor="ctr">
                    <a:lnL>
                      <a:noFill/>
                    </a:lnL>
                    <a:lnR>
                      <a:noFill/>
                    </a:lnR>
                    <a:lnB w="6350" cap="flat" cmpd="sng" algn="ctr">
                      <a:solidFill>
                        <a:srgbClr val="000000"/>
                      </a:solidFill>
                      <a:prstDash val="solid"/>
                      <a:round/>
                      <a:headEnd type="none" w="med" len="med"/>
                      <a:tailEnd type="none" w="med" len="med"/>
                    </a:lnB>
                    <a:solidFill>
                      <a:srgbClr val="DDD9C4"/>
                    </a:solidFill>
                  </a:tcPr>
                </a:tc>
                <a:tc gridSpan="2">
                  <a:txBody>
                    <a:bodyPr/>
                    <a:lstStyle/>
                    <a:p>
                      <a:pPr algn="ctr" fontAlgn="ctr"/>
                      <a:r>
                        <a:rPr lang="en-US" sz="1400" b="1" i="0" u="none" strike="noStrike">
                          <a:solidFill>
                            <a:srgbClr val="000000"/>
                          </a:solidFill>
                          <a:effectLst/>
                          <a:latin typeface="Calibri" panose="020F0502020204030204" pitchFamily="34" charset="0"/>
                        </a:rPr>
                        <a:t>Data as on 15.06.2023</a:t>
                      </a:r>
                    </a:p>
                  </a:txBody>
                  <a:tcPr marL="4187" marR="4187" marT="4187" marB="0" anchor="ctr">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extLst>
                  <a:ext uri="{0D108BD9-81ED-4DB2-BD59-A6C34878D82A}">
                    <a16:rowId xmlns:a16="http://schemas.microsoft.com/office/drawing/2014/main" val="3309312494"/>
                  </a:ext>
                </a:extLst>
              </a:tr>
              <a:tr h="862535">
                <a:tc>
                  <a:txBody>
                    <a:bodyPr/>
                    <a:lstStyle/>
                    <a:p>
                      <a:pPr algn="ctr" fontAlgn="ctr"/>
                      <a:r>
                        <a:rPr lang="en-US" sz="1050" b="1" i="0" u="none" strike="noStrike">
                          <a:solidFill>
                            <a:srgbClr val="000000"/>
                          </a:solidFill>
                          <a:effectLst/>
                          <a:latin typeface="Calibri" panose="020F0502020204030204" pitchFamily="34" charset="0"/>
                        </a:rPr>
                        <a:t>S.N.</a:t>
                      </a:r>
                    </a:p>
                  </a:txBody>
                  <a:tcPr marL="4187" marR="4187" marT="418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ctr" fontAlgn="ctr"/>
                      <a:r>
                        <a:rPr lang="en-US" sz="1400" b="1" i="0" u="none" strike="noStrike" dirty="0">
                          <a:solidFill>
                            <a:srgbClr val="000000"/>
                          </a:solidFill>
                          <a:effectLst/>
                          <a:latin typeface="Calibri" panose="020F0502020204030204" pitchFamily="34" charset="0"/>
                        </a:rPr>
                        <a:t>Block Name</a:t>
                      </a:r>
                    </a:p>
                  </a:txBody>
                  <a:tcPr marL="4187" marR="4187" marT="41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ctr" fontAlgn="ctr"/>
                      <a:r>
                        <a:rPr lang="en-US" sz="1400" b="1" i="0" u="none" strike="noStrike" dirty="0">
                          <a:solidFill>
                            <a:srgbClr val="000000"/>
                          </a:solidFill>
                          <a:effectLst/>
                          <a:latin typeface="Calibri" panose="020F0502020204030204" pitchFamily="34" charset="0"/>
                        </a:rPr>
                        <a:t>Head Count Survey Complete </a:t>
                      </a:r>
                      <a:br>
                        <a:rPr lang="en-US" sz="1400" b="1" i="0" u="none" strike="noStrike" dirty="0">
                          <a:solidFill>
                            <a:srgbClr val="000000"/>
                          </a:solidFill>
                          <a:effectLst/>
                          <a:latin typeface="Calibri" panose="020F0502020204030204" pitchFamily="34" charset="0"/>
                        </a:rPr>
                      </a:br>
                      <a:r>
                        <a:rPr lang="en-US" sz="1400" b="1" i="0" u="none" strike="noStrike" dirty="0">
                          <a:solidFill>
                            <a:srgbClr val="000000"/>
                          </a:solidFill>
                          <a:effectLst/>
                          <a:latin typeface="Calibri" panose="020F0502020204030204" pitchFamily="34" charset="0"/>
                        </a:rPr>
                        <a:t>(Yes/No)</a:t>
                      </a:r>
                    </a:p>
                  </a:txBody>
                  <a:tcPr marL="4187" marR="4187" marT="41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ctr" fontAlgn="ctr"/>
                      <a:r>
                        <a:rPr lang="en-US" sz="1400" b="1" i="0" u="none" strike="noStrike" dirty="0">
                          <a:solidFill>
                            <a:srgbClr val="000000"/>
                          </a:solidFill>
                          <a:effectLst/>
                          <a:latin typeface="Calibri" panose="020F0502020204030204" pitchFamily="34" charset="0"/>
                        </a:rPr>
                        <a:t>No. of areas where HCS not start</a:t>
                      </a:r>
                    </a:p>
                  </a:txBody>
                  <a:tcPr marL="4187" marR="4187" marT="41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ctr" fontAlgn="ctr"/>
                      <a:r>
                        <a:rPr lang="en-US" sz="1400" b="1" i="0" u="none" strike="noStrike" dirty="0">
                          <a:solidFill>
                            <a:srgbClr val="000000"/>
                          </a:solidFill>
                          <a:effectLst/>
                          <a:latin typeface="Calibri" panose="020F0502020204030204" pitchFamily="34" charset="0"/>
                        </a:rPr>
                        <a:t>No. of areas where HCS started but not complete</a:t>
                      </a:r>
                    </a:p>
                  </a:txBody>
                  <a:tcPr marL="4187" marR="4187" marT="41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ctr" fontAlgn="ctr"/>
                      <a:r>
                        <a:rPr lang="en-US" sz="1400" b="1" i="0" u="none" strike="noStrike">
                          <a:solidFill>
                            <a:srgbClr val="000000"/>
                          </a:solidFill>
                          <a:effectLst/>
                          <a:latin typeface="Calibri" panose="020F0502020204030204" pitchFamily="34" charset="0"/>
                        </a:rPr>
                        <a:t>Name of Areas where HCS started but not complete</a:t>
                      </a:r>
                    </a:p>
                  </a:txBody>
                  <a:tcPr marL="4187" marR="4187" marT="41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ctr" fontAlgn="ctr"/>
                      <a:r>
                        <a:rPr lang="en-US" sz="1400" b="1" i="0" u="none" strike="noStrike">
                          <a:solidFill>
                            <a:srgbClr val="000000"/>
                          </a:solidFill>
                          <a:effectLst/>
                          <a:latin typeface="Calibri" panose="020F0502020204030204" pitchFamily="34" charset="0"/>
                        </a:rPr>
                        <a:t>Name of areas where 3 to  5 year children not taken in Head count survey</a:t>
                      </a:r>
                    </a:p>
                  </a:txBody>
                  <a:tcPr marL="4187" marR="4187" marT="41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extLst>
                  <a:ext uri="{0D108BD9-81ED-4DB2-BD59-A6C34878D82A}">
                    <a16:rowId xmlns:a16="http://schemas.microsoft.com/office/drawing/2014/main" val="821811833"/>
                  </a:ext>
                </a:extLst>
              </a:tr>
              <a:tr h="407055">
                <a:tc>
                  <a:txBody>
                    <a:bodyPr/>
                    <a:lstStyle/>
                    <a:p>
                      <a:pPr algn="ctr" fontAlgn="ctr"/>
                      <a:r>
                        <a:rPr lang="en-US" sz="1050" b="1" i="0" u="none" strike="noStrike">
                          <a:solidFill>
                            <a:srgbClr val="000000"/>
                          </a:solidFill>
                          <a:effectLst/>
                          <a:latin typeface="Calibri" panose="020F0502020204030204" pitchFamily="34" charset="0"/>
                        </a:rPr>
                        <a:t>1</a:t>
                      </a:r>
                    </a:p>
                  </a:txBody>
                  <a:tcPr marL="4187" marR="4187" marT="418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1" i="0" u="none" strike="noStrike">
                          <a:solidFill>
                            <a:srgbClr val="000000"/>
                          </a:solidFill>
                          <a:effectLst/>
                          <a:latin typeface="Calibri" panose="020F0502020204030204" pitchFamily="34" charset="0"/>
                        </a:rPr>
                        <a:t>Deoband</a:t>
                      </a:r>
                    </a:p>
                  </a:txBody>
                  <a:tcPr marL="4187" marR="4187" marT="41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dirty="0">
                          <a:solidFill>
                            <a:srgbClr val="000000"/>
                          </a:solidFill>
                          <a:effectLst/>
                          <a:latin typeface="Arial" panose="020B0604020202020204" pitchFamily="34" charset="0"/>
                        </a:rPr>
                        <a:t>No</a:t>
                      </a:r>
                    </a:p>
                  </a:txBody>
                  <a:tcPr marL="4187" marR="4187" marT="41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Arial" panose="020B0604020202020204" pitchFamily="34" charset="0"/>
                        </a:rPr>
                        <a:t>0</a:t>
                      </a:r>
                    </a:p>
                  </a:txBody>
                  <a:tcPr marL="4187" marR="4187" marT="41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dirty="0">
                          <a:solidFill>
                            <a:srgbClr val="000000"/>
                          </a:solidFill>
                          <a:effectLst/>
                          <a:latin typeface="Arial" panose="020B0604020202020204" pitchFamily="34" charset="0"/>
                        </a:rPr>
                        <a:t>1</a:t>
                      </a:r>
                    </a:p>
                  </a:txBody>
                  <a:tcPr marL="4187" marR="4187" marT="41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1" i="0" u="none" strike="noStrike">
                          <a:solidFill>
                            <a:srgbClr val="000000"/>
                          </a:solidFill>
                          <a:effectLst/>
                          <a:latin typeface="Arial" panose="020B0604020202020204" pitchFamily="34" charset="0"/>
                        </a:rPr>
                        <a:t>Deoband Urban</a:t>
                      </a:r>
                    </a:p>
                  </a:txBody>
                  <a:tcPr marL="4187" marR="4187" marT="41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Arial" panose="020B0604020202020204" pitchFamily="34" charset="0"/>
                        </a:rPr>
                        <a:t>----</a:t>
                      </a:r>
                    </a:p>
                  </a:txBody>
                  <a:tcPr marL="4187" marR="4187" marT="41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51864990"/>
                  </a:ext>
                </a:extLst>
              </a:tr>
              <a:tr h="821729">
                <a:tc>
                  <a:txBody>
                    <a:bodyPr/>
                    <a:lstStyle/>
                    <a:p>
                      <a:pPr algn="ctr" fontAlgn="ctr"/>
                      <a:r>
                        <a:rPr lang="en-US" sz="1050" b="1" i="0" u="none" strike="noStrike">
                          <a:solidFill>
                            <a:srgbClr val="000000"/>
                          </a:solidFill>
                          <a:effectLst/>
                          <a:latin typeface="Calibri" panose="020F0502020204030204" pitchFamily="34" charset="0"/>
                        </a:rPr>
                        <a:t>2</a:t>
                      </a:r>
                    </a:p>
                  </a:txBody>
                  <a:tcPr marL="4187" marR="4187" marT="418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1" i="0" u="none" strike="noStrike">
                          <a:solidFill>
                            <a:srgbClr val="000000"/>
                          </a:solidFill>
                          <a:effectLst/>
                          <a:latin typeface="Calibri" panose="020F0502020204030204" pitchFamily="34" charset="0"/>
                        </a:rPr>
                        <a:t>Gangoh</a:t>
                      </a:r>
                    </a:p>
                  </a:txBody>
                  <a:tcPr marL="4187" marR="4187" marT="41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dirty="0">
                          <a:solidFill>
                            <a:srgbClr val="000000"/>
                          </a:solidFill>
                          <a:effectLst/>
                          <a:latin typeface="Arial" panose="020B0604020202020204" pitchFamily="34" charset="0"/>
                        </a:rPr>
                        <a:t>No</a:t>
                      </a:r>
                    </a:p>
                  </a:txBody>
                  <a:tcPr marL="4187" marR="4187" marT="41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dirty="0">
                          <a:solidFill>
                            <a:srgbClr val="000000"/>
                          </a:solidFill>
                          <a:effectLst/>
                          <a:latin typeface="Arial" panose="020B0604020202020204" pitchFamily="34" charset="0"/>
                        </a:rPr>
                        <a:t>4</a:t>
                      </a:r>
                    </a:p>
                  </a:txBody>
                  <a:tcPr marL="4187" marR="4187" marT="41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dirty="0">
                          <a:solidFill>
                            <a:srgbClr val="000000"/>
                          </a:solidFill>
                          <a:effectLst/>
                          <a:latin typeface="Arial" panose="020B0604020202020204" pitchFamily="34" charset="0"/>
                        </a:rPr>
                        <a:t>4</a:t>
                      </a:r>
                    </a:p>
                  </a:txBody>
                  <a:tcPr marL="4187" marR="4187" marT="41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1" i="0" u="none" strike="noStrike" dirty="0">
                          <a:solidFill>
                            <a:srgbClr val="000000"/>
                          </a:solidFill>
                          <a:effectLst/>
                          <a:latin typeface="Arial" panose="020B0604020202020204" pitchFamily="34" charset="0"/>
                        </a:rPr>
                        <a:t>Mohd Gauri(2 Asha), </a:t>
                      </a:r>
                      <a:r>
                        <a:rPr lang="en-US" sz="1200" b="1" i="0" u="none" strike="noStrike" dirty="0" err="1">
                          <a:solidFill>
                            <a:srgbClr val="000000"/>
                          </a:solidFill>
                          <a:effectLst/>
                          <a:latin typeface="Arial" panose="020B0604020202020204" pitchFamily="34" charset="0"/>
                        </a:rPr>
                        <a:t>Gulamoliya</a:t>
                      </a:r>
                      <a:r>
                        <a:rPr lang="en-US" sz="1200" b="1" i="0" u="none" strike="noStrike" dirty="0">
                          <a:solidFill>
                            <a:srgbClr val="000000"/>
                          </a:solidFill>
                          <a:effectLst/>
                          <a:latin typeface="Arial" panose="020B0604020202020204" pitchFamily="34" charset="0"/>
                        </a:rPr>
                        <a:t>( 2 Asha)</a:t>
                      </a:r>
                    </a:p>
                  </a:txBody>
                  <a:tcPr marL="4187" marR="4187" marT="41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Arial" panose="020B0604020202020204" pitchFamily="34" charset="0"/>
                        </a:rPr>
                        <a:t>----</a:t>
                      </a:r>
                    </a:p>
                  </a:txBody>
                  <a:tcPr marL="4187" marR="4187" marT="41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82400556"/>
                  </a:ext>
                </a:extLst>
              </a:tr>
              <a:tr h="413667">
                <a:tc>
                  <a:txBody>
                    <a:bodyPr/>
                    <a:lstStyle/>
                    <a:p>
                      <a:pPr algn="ctr" fontAlgn="ctr"/>
                      <a:r>
                        <a:rPr lang="en-US" sz="1050" b="1" i="0" u="none" strike="noStrike">
                          <a:solidFill>
                            <a:srgbClr val="000000"/>
                          </a:solidFill>
                          <a:effectLst/>
                          <a:latin typeface="Calibri" panose="020F0502020204030204" pitchFamily="34" charset="0"/>
                        </a:rPr>
                        <a:t>4</a:t>
                      </a:r>
                    </a:p>
                  </a:txBody>
                  <a:tcPr marL="4187" marR="4187" marT="418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1" i="0" u="none" strike="noStrike">
                          <a:solidFill>
                            <a:srgbClr val="000000"/>
                          </a:solidFill>
                          <a:effectLst/>
                          <a:latin typeface="Calibri" panose="020F0502020204030204" pitchFamily="34" charset="0"/>
                        </a:rPr>
                        <a:t>Nagal</a:t>
                      </a:r>
                    </a:p>
                  </a:txBody>
                  <a:tcPr marL="4187" marR="4187" marT="41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dirty="0">
                          <a:solidFill>
                            <a:srgbClr val="000000"/>
                          </a:solidFill>
                          <a:effectLst/>
                          <a:latin typeface="Arial" panose="020B0604020202020204" pitchFamily="34" charset="0"/>
                        </a:rPr>
                        <a:t>No</a:t>
                      </a:r>
                    </a:p>
                  </a:txBody>
                  <a:tcPr marL="4187" marR="4187" marT="41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Arial" panose="020B0604020202020204" pitchFamily="34" charset="0"/>
                        </a:rPr>
                        <a:t>0</a:t>
                      </a:r>
                    </a:p>
                  </a:txBody>
                  <a:tcPr marL="4187" marR="4187" marT="41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dirty="0">
                          <a:solidFill>
                            <a:srgbClr val="000000"/>
                          </a:solidFill>
                          <a:effectLst/>
                          <a:latin typeface="Arial" panose="020B0604020202020204" pitchFamily="34" charset="0"/>
                        </a:rPr>
                        <a:t>1</a:t>
                      </a:r>
                    </a:p>
                  </a:txBody>
                  <a:tcPr marL="4187" marR="4187" marT="41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1" i="0" u="none" strike="noStrike">
                          <a:solidFill>
                            <a:srgbClr val="000000"/>
                          </a:solidFill>
                          <a:effectLst/>
                          <a:latin typeface="Arial" panose="020B0604020202020204" pitchFamily="34" charset="0"/>
                        </a:rPr>
                        <a:t>Nalheda Buddhakheda</a:t>
                      </a:r>
                    </a:p>
                  </a:txBody>
                  <a:tcPr marL="4187" marR="4187" marT="41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1" i="0" u="none" strike="noStrike" dirty="0" err="1">
                          <a:solidFill>
                            <a:srgbClr val="000000"/>
                          </a:solidFill>
                          <a:effectLst/>
                          <a:latin typeface="Arial" panose="020B0604020202020204" pitchFamily="34" charset="0"/>
                        </a:rPr>
                        <a:t>Nalheda</a:t>
                      </a:r>
                      <a:r>
                        <a:rPr lang="en-US" sz="1200" b="1" i="0" u="none" strike="noStrike" dirty="0">
                          <a:solidFill>
                            <a:srgbClr val="000000"/>
                          </a:solidFill>
                          <a:effectLst/>
                          <a:latin typeface="Arial" panose="020B0604020202020204" pitchFamily="34" charset="0"/>
                        </a:rPr>
                        <a:t> </a:t>
                      </a:r>
                      <a:r>
                        <a:rPr lang="en-US" sz="1200" b="1" i="0" u="none" strike="noStrike" dirty="0" err="1">
                          <a:solidFill>
                            <a:srgbClr val="000000"/>
                          </a:solidFill>
                          <a:effectLst/>
                          <a:latin typeface="Arial" panose="020B0604020202020204" pitchFamily="34" charset="0"/>
                        </a:rPr>
                        <a:t>Buddhakheda</a:t>
                      </a:r>
                      <a:endParaRPr lang="en-US" sz="1200" b="1" i="0" u="none" strike="noStrike" dirty="0">
                        <a:solidFill>
                          <a:srgbClr val="000000"/>
                        </a:solidFill>
                        <a:effectLst/>
                        <a:latin typeface="Arial" panose="020B0604020202020204" pitchFamily="34" charset="0"/>
                      </a:endParaRPr>
                    </a:p>
                  </a:txBody>
                  <a:tcPr marL="4187" marR="4187" marT="41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23054455"/>
                  </a:ext>
                </a:extLst>
              </a:tr>
              <a:tr h="368894">
                <a:tc>
                  <a:txBody>
                    <a:bodyPr/>
                    <a:lstStyle/>
                    <a:p>
                      <a:pPr algn="ctr" fontAlgn="ctr"/>
                      <a:r>
                        <a:rPr lang="en-US" sz="1050" b="1" i="0" u="none" strike="noStrike">
                          <a:solidFill>
                            <a:srgbClr val="000000"/>
                          </a:solidFill>
                          <a:effectLst/>
                          <a:latin typeface="Calibri" panose="020F0502020204030204" pitchFamily="34" charset="0"/>
                        </a:rPr>
                        <a:t>5</a:t>
                      </a:r>
                    </a:p>
                  </a:txBody>
                  <a:tcPr marL="4187" marR="4187" marT="418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1" i="0" u="none" strike="noStrike">
                          <a:solidFill>
                            <a:srgbClr val="000000"/>
                          </a:solidFill>
                          <a:effectLst/>
                          <a:latin typeface="Calibri" panose="020F0502020204030204" pitchFamily="34" charset="0"/>
                        </a:rPr>
                        <a:t>Nakur</a:t>
                      </a:r>
                    </a:p>
                  </a:txBody>
                  <a:tcPr marL="4187" marR="4187" marT="41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Arial" panose="020B0604020202020204" pitchFamily="34" charset="0"/>
                        </a:rPr>
                        <a:t>No</a:t>
                      </a:r>
                    </a:p>
                  </a:txBody>
                  <a:tcPr marL="4187" marR="4187" marT="41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Arial" panose="020B0604020202020204" pitchFamily="34" charset="0"/>
                        </a:rPr>
                        <a:t>0</a:t>
                      </a:r>
                    </a:p>
                  </a:txBody>
                  <a:tcPr marL="4187" marR="4187" marT="41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dirty="0">
                          <a:solidFill>
                            <a:srgbClr val="000000"/>
                          </a:solidFill>
                          <a:effectLst/>
                          <a:latin typeface="Arial" panose="020B0604020202020204" pitchFamily="34" charset="0"/>
                        </a:rPr>
                        <a:t>1</a:t>
                      </a:r>
                    </a:p>
                  </a:txBody>
                  <a:tcPr marL="4187" marR="4187" marT="41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1" i="0" u="none" strike="noStrike">
                          <a:solidFill>
                            <a:srgbClr val="000000"/>
                          </a:solidFill>
                          <a:effectLst/>
                          <a:latin typeface="Arial" panose="020B0604020202020204" pitchFamily="34" charset="0"/>
                        </a:rPr>
                        <a:t>Ambehta</a:t>
                      </a:r>
                    </a:p>
                  </a:txBody>
                  <a:tcPr marL="4187" marR="4187" marT="41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Arial" panose="020B0604020202020204" pitchFamily="34" charset="0"/>
                        </a:rPr>
                        <a:t>----</a:t>
                      </a:r>
                    </a:p>
                  </a:txBody>
                  <a:tcPr marL="4187" marR="4187" marT="41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41941692"/>
                  </a:ext>
                </a:extLst>
              </a:tr>
              <a:tr h="432496">
                <a:tc>
                  <a:txBody>
                    <a:bodyPr/>
                    <a:lstStyle/>
                    <a:p>
                      <a:pPr algn="ctr" fontAlgn="ctr"/>
                      <a:r>
                        <a:rPr lang="en-US" sz="1050" b="1" i="0" u="none" strike="noStrike">
                          <a:solidFill>
                            <a:srgbClr val="000000"/>
                          </a:solidFill>
                          <a:effectLst/>
                          <a:latin typeface="Calibri" panose="020F0502020204030204" pitchFamily="34" charset="0"/>
                        </a:rPr>
                        <a:t>6</a:t>
                      </a:r>
                    </a:p>
                  </a:txBody>
                  <a:tcPr marL="4187" marR="4187" marT="418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1" i="0" u="none" strike="noStrike">
                          <a:solidFill>
                            <a:srgbClr val="000000"/>
                          </a:solidFill>
                          <a:effectLst/>
                          <a:latin typeface="Calibri" panose="020F0502020204030204" pitchFamily="34" charset="0"/>
                        </a:rPr>
                        <a:t>Nanauta</a:t>
                      </a:r>
                    </a:p>
                  </a:txBody>
                  <a:tcPr marL="4187" marR="4187" marT="41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Arial" panose="020B0604020202020204" pitchFamily="34" charset="0"/>
                        </a:rPr>
                        <a:t>No</a:t>
                      </a:r>
                    </a:p>
                  </a:txBody>
                  <a:tcPr marL="4187" marR="4187" marT="41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Arial" panose="020B0604020202020204" pitchFamily="34" charset="0"/>
                        </a:rPr>
                        <a:t>0</a:t>
                      </a:r>
                    </a:p>
                  </a:txBody>
                  <a:tcPr marL="4187" marR="4187" marT="41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Arial" panose="020B0604020202020204" pitchFamily="34" charset="0"/>
                        </a:rPr>
                        <a:t>1</a:t>
                      </a:r>
                    </a:p>
                  </a:txBody>
                  <a:tcPr marL="4187" marR="4187" marT="41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1" i="0" u="none" strike="noStrike" dirty="0" err="1">
                          <a:solidFill>
                            <a:srgbClr val="000000"/>
                          </a:solidFill>
                          <a:effectLst/>
                          <a:latin typeface="Arial" panose="020B0604020202020204" pitchFamily="34" charset="0"/>
                        </a:rPr>
                        <a:t>Nanauta</a:t>
                      </a:r>
                      <a:r>
                        <a:rPr lang="en-US" sz="1200" b="1" i="0" u="none" strike="noStrike" dirty="0">
                          <a:solidFill>
                            <a:srgbClr val="000000"/>
                          </a:solidFill>
                          <a:effectLst/>
                          <a:latin typeface="Arial" panose="020B0604020202020204" pitchFamily="34" charset="0"/>
                        </a:rPr>
                        <a:t> Urban</a:t>
                      </a:r>
                    </a:p>
                  </a:txBody>
                  <a:tcPr marL="4187" marR="4187" marT="41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Arial" panose="020B0604020202020204" pitchFamily="34" charset="0"/>
                        </a:rPr>
                        <a:t>----</a:t>
                      </a:r>
                    </a:p>
                  </a:txBody>
                  <a:tcPr marL="4187" marR="4187" marT="41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90362948"/>
                  </a:ext>
                </a:extLst>
              </a:tr>
              <a:tr h="330732">
                <a:tc>
                  <a:txBody>
                    <a:bodyPr/>
                    <a:lstStyle/>
                    <a:p>
                      <a:pPr algn="ctr" fontAlgn="ctr"/>
                      <a:r>
                        <a:rPr lang="en-US" sz="1050" b="1" i="0" u="none" strike="noStrike">
                          <a:solidFill>
                            <a:srgbClr val="000000"/>
                          </a:solidFill>
                          <a:effectLst/>
                          <a:latin typeface="Calibri" panose="020F0502020204030204" pitchFamily="34" charset="0"/>
                        </a:rPr>
                        <a:t>9</a:t>
                      </a:r>
                    </a:p>
                  </a:txBody>
                  <a:tcPr marL="4187" marR="4187" marT="418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1" i="0" u="none" strike="noStrike">
                          <a:solidFill>
                            <a:srgbClr val="000000"/>
                          </a:solidFill>
                          <a:effectLst/>
                          <a:latin typeface="Calibri" panose="020F0502020204030204" pitchFamily="34" charset="0"/>
                        </a:rPr>
                        <a:t>Sadauli Kadeem</a:t>
                      </a:r>
                    </a:p>
                  </a:txBody>
                  <a:tcPr marL="4187" marR="4187" marT="41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Arial" panose="020B0604020202020204" pitchFamily="34" charset="0"/>
                        </a:rPr>
                        <a:t>No</a:t>
                      </a:r>
                    </a:p>
                  </a:txBody>
                  <a:tcPr marL="4187" marR="4187" marT="41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Arial" panose="020B0604020202020204" pitchFamily="34" charset="0"/>
                        </a:rPr>
                        <a:t>0</a:t>
                      </a:r>
                    </a:p>
                  </a:txBody>
                  <a:tcPr marL="4187" marR="4187" marT="41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Arial" panose="020B0604020202020204" pitchFamily="34" charset="0"/>
                        </a:rPr>
                        <a:t>2</a:t>
                      </a:r>
                    </a:p>
                  </a:txBody>
                  <a:tcPr marL="4187" marR="4187" marT="41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dirty="0" err="1">
                          <a:solidFill>
                            <a:srgbClr val="000000"/>
                          </a:solidFill>
                          <a:effectLst/>
                          <a:latin typeface="Arial" panose="020B0604020202020204" pitchFamily="34" charset="0"/>
                        </a:rPr>
                        <a:t>Bbehat</a:t>
                      </a:r>
                      <a:r>
                        <a:rPr lang="en-US" sz="1200" b="1" i="0" u="none" strike="noStrike" dirty="0">
                          <a:solidFill>
                            <a:srgbClr val="000000"/>
                          </a:solidFill>
                          <a:effectLst/>
                          <a:latin typeface="Arial" panose="020B0604020202020204" pitchFamily="34" charset="0"/>
                        </a:rPr>
                        <a:t> Urban  &amp; </a:t>
                      </a:r>
                      <a:r>
                        <a:rPr lang="en-US" sz="1200" b="1" i="0" u="none" strike="noStrike" dirty="0" err="1">
                          <a:solidFill>
                            <a:srgbClr val="000000"/>
                          </a:solidFill>
                          <a:effectLst/>
                          <a:latin typeface="Arial" panose="020B0604020202020204" pitchFamily="34" charset="0"/>
                        </a:rPr>
                        <a:t>Dhabba</a:t>
                      </a:r>
                      <a:endParaRPr lang="en-US" sz="1200" b="1" i="0" u="none" strike="noStrike" dirty="0">
                        <a:solidFill>
                          <a:srgbClr val="000000"/>
                        </a:solidFill>
                        <a:effectLst/>
                        <a:latin typeface="Arial" panose="020B0604020202020204" pitchFamily="34" charset="0"/>
                      </a:endParaRPr>
                    </a:p>
                  </a:txBody>
                  <a:tcPr marL="4187" marR="4187" marT="41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dirty="0">
                          <a:solidFill>
                            <a:srgbClr val="000000"/>
                          </a:solidFill>
                          <a:effectLst/>
                          <a:latin typeface="Arial" panose="020B0604020202020204" pitchFamily="34" charset="0"/>
                        </a:rPr>
                        <a:t>----</a:t>
                      </a:r>
                    </a:p>
                  </a:txBody>
                  <a:tcPr marL="4187" marR="4187" marT="41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79786580"/>
                  </a:ext>
                </a:extLst>
              </a:tr>
              <a:tr h="1433822">
                <a:tc>
                  <a:txBody>
                    <a:bodyPr/>
                    <a:lstStyle/>
                    <a:p>
                      <a:pPr algn="ctr" fontAlgn="ctr"/>
                      <a:r>
                        <a:rPr lang="en-US" sz="1050" b="1" i="0" u="none" strike="noStrike">
                          <a:solidFill>
                            <a:srgbClr val="000000"/>
                          </a:solidFill>
                          <a:effectLst/>
                          <a:latin typeface="Calibri" panose="020F0502020204030204" pitchFamily="34" charset="0"/>
                        </a:rPr>
                        <a:t>10</a:t>
                      </a:r>
                    </a:p>
                  </a:txBody>
                  <a:tcPr marL="4187" marR="4187" marT="418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1" i="0" u="none" strike="noStrike" dirty="0" err="1">
                          <a:solidFill>
                            <a:srgbClr val="000000"/>
                          </a:solidFill>
                          <a:effectLst/>
                          <a:latin typeface="Calibri" panose="020F0502020204030204" pitchFamily="34" charset="0"/>
                        </a:rPr>
                        <a:t>Sarsawan</a:t>
                      </a:r>
                      <a:endParaRPr lang="en-US" sz="1400" b="1" i="0" u="none" strike="noStrike" dirty="0">
                        <a:solidFill>
                          <a:srgbClr val="000000"/>
                        </a:solidFill>
                        <a:effectLst/>
                        <a:latin typeface="Calibri" panose="020F0502020204030204" pitchFamily="34" charset="0"/>
                      </a:endParaRPr>
                    </a:p>
                  </a:txBody>
                  <a:tcPr marL="4187" marR="4187" marT="41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Arial" panose="020B0604020202020204" pitchFamily="34" charset="0"/>
                        </a:rPr>
                        <a:t>No</a:t>
                      </a:r>
                    </a:p>
                  </a:txBody>
                  <a:tcPr marL="4187" marR="4187" marT="41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Arial" panose="020B0604020202020204" pitchFamily="34" charset="0"/>
                        </a:rPr>
                        <a:t>0</a:t>
                      </a:r>
                    </a:p>
                  </a:txBody>
                  <a:tcPr marL="4187" marR="4187" marT="41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effectLst/>
                          <a:latin typeface="Arial" panose="020B0604020202020204" pitchFamily="34" charset="0"/>
                        </a:rPr>
                        <a:t>9</a:t>
                      </a:r>
                    </a:p>
                  </a:txBody>
                  <a:tcPr marL="4187" marR="4187" marT="41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1" i="0" u="none" strike="noStrike" dirty="0" err="1">
                          <a:solidFill>
                            <a:srgbClr val="000000"/>
                          </a:solidFill>
                          <a:effectLst/>
                          <a:latin typeface="Arial" panose="020B0604020202020204" pitchFamily="34" charset="0"/>
                        </a:rPr>
                        <a:t>Doodgarh</a:t>
                      </a:r>
                      <a:r>
                        <a:rPr lang="en-US" sz="1200" b="1" i="0" u="none" strike="noStrike" dirty="0">
                          <a:solidFill>
                            <a:srgbClr val="000000"/>
                          </a:solidFill>
                          <a:effectLst/>
                          <a:latin typeface="Arial" panose="020B0604020202020204" pitchFamily="34" charset="0"/>
                        </a:rPr>
                        <a:t>, </a:t>
                      </a:r>
                      <a:r>
                        <a:rPr lang="en-US" sz="1200" b="1" i="0" u="none" strike="noStrike" dirty="0" err="1">
                          <a:solidFill>
                            <a:srgbClr val="000000"/>
                          </a:solidFill>
                          <a:effectLst/>
                          <a:latin typeface="Arial" panose="020B0604020202020204" pitchFamily="34" charset="0"/>
                        </a:rPr>
                        <a:t>Daulatpur</a:t>
                      </a:r>
                      <a:r>
                        <a:rPr lang="en-US" sz="1200" b="1" i="0" u="none" strike="noStrike" dirty="0">
                          <a:solidFill>
                            <a:srgbClr val="000000"/>
                          </a:solidFill>
                          <a:effectLst/>
                          <a:latin typeface="Arial" panose="020B0604020202020204" pitchFamily="34" charset="0"/>
                        </a:rPr>
                        <a:t>, </a:t>
                      </a:r>
                      <a:r>
                        <a:rPr lang="en-US" sz="1200" b="1" i="0" u="none" strike="noStrike" dirty="0" err="1">
                          <a:solidFill>
                            <a:srgbClr val="000000"/>
                          </a:solidFill>
                          <a:effectLst/>
                          <a:latin typeface="Arial" panose="020B0604020202020204" pitchFamily="34" charset="0"/>
                        </a:rPr>
                        <a:t>Shahpura</a:t>
                      </a:r>
                      <a:r>
                        <a:rPr lang="en-US" sz="1200" b="1" i="0" u="none" strike="noStrike" dirty="0">
                          <a:solidFill>
                            <a:srgbClr val="000000"/>
                          </a:solidFill>
                          <a:effectLst/>
                          <a:latin typeface="Arial" panose="020B0604020202020204" pitchFamily="34" charset="0"/>
                        </a:rPr>
                        <a:t>, </a:t>
                      </a:r>
                      <a:r>
                        <a:rPr lang="en-US" sz="1200" b="1" i="0" u="none" strike="noStrike" dirty="0" err="1">
                          <a:solidFill>
                            <a:srgbClr val="000000"/>
                          </a:solidFill>
                          <a:effectLst/>
                          <a:latin typeface="Arial" panose="020B0604020202020204" pitchFamily="34" charset="0"/>
                        </a:rPr>
                        <a:t>Buddhera</a:t>
                      </a:r>
                      <a:r>
                        <a:rPr lang="en-US" sz="1200" b="1" i="0" u="none" strike="noStrike" dirty="0">
                          <a:solidFill>
                            <a:srgbClr val="000000"/>
                          </a:solidFill>
                          <a:effectLst/>
                          <a:latin typeface="Arial" panose="020B0604020202020204" pitchFamily="34" charset="0"/>
                        </a:rPr>
                        <a:t>, Pathed, </a:t>
                      </a:r>
                      <a:r>
                        <a:rPr lang="en-US" sz="1200" b="1" i="0" u="none" strike="noStrike" dirty="0" err="1">
                          <a:solidFill>
                            <a:srgbClr val="000000"/>
                          </a:solidFill>
                          <a:effectLst/>
                          <a:latin typeface="Arial" panose="020B0604020202020204" pitchFamily="34" charset="0"/>
                        </a:rPr>
                        <a:t>Pragpur</a:t>
                      </a:r>
                      <a:r>
                        <a:rPr lang="en-US" sz="1200" b="1" i="0" u="none" strike="noStrike" dirty="0">
                          <a:solidFill>
                            <a:srgbClr val="000000"/>
                          </a:solidFill>
                          <a:effectLst/>
                          <a:latin typeface="Arial" panose="020B0604020202020204" pitchFamily="34" charset="0"/>
                        </a:rPr>
                        <a:t>, </a:t>
                      </a:r>
                      <a:r>
                        <a:rPr lang="en-US" sz="1200" b="1" i="0" u="none" strike="noStrike" dirty="0" err="1">
                          <a:solidFill>
                            <a:srgbClr val="000000"/>
                          </a:solidFill>
                          <a:effectLst/>
                          <a:latin typeface="Arial" panose="020B0604020202020204" pitchFamily="34" charset="0"/>
                        </a:rPr>
                        <a:t>Ahadi</a:t>
                      </a:r>
                      <a:r>
                        <a:rPr lang="en-US" sz="1200" b="1" i="0" u="none" strike="noStrike" dirty="0">
                          <a:solidFill>
                            <a:srgbClr val="000000"/>
                          </a:solidFill>
                          <a:effectLst/>
                          <a:latin typeface="Arial" panose="020B0604020202020204" pitchFamily="34" charset="0"/>
                        </a:rPr>
                        <a:t>, </a:t>
                      </a:r>
                      <a:r>
                        <a:rPr lang="en-US" sz="1200" b="1" i="0" u="none" strike="noStrike" dirty="0" err="1">
                          <a:solidFill>
                            <a:srgbClr val="000000"/>
                          </a:solidFill>
                          <a:effectLst/>
                          <a:latin typeface="Arial" panose="020B0604020202020204" pitchFamily="34" charset="0"/>
                        </a:rPr>
                        <a:t>Dassa</a:t>
                      </a:r>
                      <a:r>
                        <a:rPr lang="en-US" sz="1200" b="1" i="0" u="none" strike="noStrike" dirty="0">
                          <a:solidFill>
                            <a:srgbClr val="000000"/>
                          </a:solidFill>
                          <a:effectLst/>
                          <a:latin typeface="Arial" panose="020B0604020202020204" pitchFamily="34" charset="0"/>
                        </a:rPr>
                        <a:t> </a:t>
                      </a:r>
                      <a:r>
                        <a:rPr lang="en-US" sz="1200" b="1" i="0" u="none" strike="noStrike" dirty="0" err="1">
                          <a:solidFill>
                            <a:srgbClr val="000000"/>
                          </a:solidFill>
                          <a:effectLst/>
                          <a:latin typeface="Arial" panose="020B0604020202020204" pitchFamily="34" charset="0"/>
                        </a:rPr>
                        <a:t>Majra</a:t>
                      </a:r>
                      <a:r>
                        <a:rPr lang="en-US" sz="1200" b="1" i="0" u="none" strike="noStrike" dirty="0">
                          <a:solidFill>
                            <a:srgbClr val="000000"/>
                          </a:solidFill>
                          <a:effectLst/>
                          <a:latin typeface="Arial" panose="020B0604020202020204" pitchFamily="34" charset="0"/>
                        </a:rPr>
                        <a:t>, </a:t>
                      </a:r>
                      <a:r>
                        <a:rPr lang="en-US" sz="1200" b="1" i="0" u="none" strike="noStrike" dirty="0" err="1">
                          <a:solidFill>
                            <a:srgbClr val="000000"/>
                          </a:solidFill>
                          <a:effectLst/>
                          <a:latin typeface="Arial" panose="020B0604020202020204" pitchFamily="34" charset="0"/>
                        </a:rPr>
                        <a:t>Chilkana</a:t>
                      </a:r>
                      <a:endParaRPr lang="en-US" sz="1200" b="1" i="0" u="none" strike="noStrike" dirty="0">
                        <a:solidFill>
                          <a:srgbClr val="000000"/>
                        </a:solidFill>
                        <a:effectLst/>
                        <a:latin typeface="Arial" panose="020B0604020202020204" pitchFamily="34" charset="0"/>
                      </a:endParaRPr>
                    </a:p>
                  </a:txBody>
                  <a:tcPr marL="4187" marR="4187" marT="41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1" i="0" u="none" strike="noStrike" dirty="0" err="1">
                          <a:solidFill>
                            <a:srgbClr val="000000"/>
                          </a:solidFill>
                          <a:effectLst/>
                          <a:latin typeface="Arial" panose="020B0604020202020204" pitchFamily="34" charset="0"/>
                        </a:rPr>
                        <a:t>Doodgarh</a:t>
                      </a:r>
                      <a:r>
                        <a:rPr lang="en-US" sz="1200" b="1" i="0" u="none" strike="noStrike" dirty="0">
                          <a:solidFill>
                            <a:srgbClr val="000000"/>
                          </a:solidFill>
                          <a:effectLst/>
                          <a:latin typeface="Arial" panose="020B0604020202020204" pitchFamily="34" charset="0"/>
                        </a:rPr>
                        <a:t>, </a:t>
                      </a:r>
                      <a:r>
                        <a:rPr lang="en-US" sz="1200" b="1" i="0" u="none" strike="noStrike" dirty="0" err="1">
                          <a:solidFill>
                            <a:srgbClr val="000000"/>
                          </a:solidFill>
                          <a:effectLst/>
                          <a:latin typeface="Arial" panose="020B0604020202020204" pitchFamily="34" charset="0"/>
                        </a:rPr>
                        <a:t>Daulatpur</a:t>
                      </a:r>
                      <a:r>
                        <a:rPr lang="en-US" sz="1200" b="1" i="0" u="none" strike="noStrike" dirty="0">
                          <a:solidFill>
                            <a:srgbClr val="000000"/>
                          </a:solidFill>
                          <a:effectLst/>
                          <a:latin typeface="Arial" panose="020B0604020202020204" pitchFamily="34" charset="0"/>
                        </a:rPr>
                        <a:t>, </a:t>
                      </a:r>
                      <a:r>
                        <a:rPr lang="en-US" sz="1200" b="1" i="0" u="none" strike="noStrike" dirty="0" err="1">
                          <a:solidFill>
                            <a:srgbClr val="000000"/>
                          </a:solidFill>
                          <a:effectLst/>
                          <a:latin typeface="Arial" panose="020B0604020202020204" pitchFamily="34" charset="0"/>
                        </a:rPr>
                        <a:t>Shahpura</a:t>
                      </a:r>
                      <a:r>
                        <a:rPr lang="en-US" sz="1200" b="1" i="0" u="none" strike="noStrike" dirty="0">
                          <a:solidFill>
                            <a:srgbClr val="000000"/>
                          </a:solidFill>
                          <a:effectLst/>
                          <a:latin typeface="Arial" panose="020B0604020202020204" pitchFamily="34" charset="0"/>
                        </a:rPr>
                        <a:t>, </a:t>
                      </a:r>
                      <a:r>
                        <a:rPr lang="en-US" sz="1200" b="1" i="0" u="none" strike="noStrike" dirty="0" err="1">
                          <a:solidFill>
                            <a:srgbClr val="000000"/>
                          </a:solidFill>
                          <a:effectLst/>
                          <a:latin typeface="Arial" panose="020B0604020202020204" pitchFamily="34" charset="0"/>
                        </a:rPr>
                        <a:t>Buddhera</a:t>
                      </a:r>
                      <a:r>
                        <a:rPr lang="en-US" sz="1200" b="1" i="0" u="none" strike="noStrike" dirty="0">
                          <a:solidFill>
                            <a:srgbClr val="000000"/>
                          </a:solidFill>
                          <a:effectLst/>
                          <a:latin typeface="Arial" panose="020B0604020202020204" pitchFamily="34" charset="0"/>
                        </a:rPr>
                        <a:t>, Pathed, </a:t>
                      </a:r>
                      <a:r>
                        <a:rPr lang="en-US" sz="1200" b="1" i="0" u="none" strike="noStrike" dirty="0" err="1">
                          <a:solidFill>
                            <a:srgbClr val="000000"/>
                          </a:solidFill>
                          <a:effectLst/>
                          <a:latin typeface="Arial" panose="020B0604020202020204" pitchFamily="34" charset="0"/>
                        </a:rPr>
                        <a:t>Pragpur</a:t>
                      </a:r>
                      <a:r>
                        <a:rPr lang="en-US" sz="1200" b="1" i="0" u="none" strike="noStrike" dirty="0">
                          <a:solidFill>
                            <a:srgbClr val="000000"/>
                          </a:solidFill>
                          <a:effectLst/>
                          <a:latin typeface="Arial" panose="020B0604020202020204" pitchFamily="34" charset="0"/>
                        </a:rPr>
                        <a:t>, </a:t>
                      </a:r>
                      <a:r>
                        <a:rPr lang="en-US" sz="1200" b="1" i="0" u="none" strike="noStrike" dirty="0" err="1">
                          <a:solidFill>
                            <a:srgbClr val="000000"/>
                          </a:solidFill>
                          <a:effectLst/>
                          <a:latin typeface="Arial" panose="020B0604020202020204" pitchFamily="34" charset="0"/>
                        </a:rPr>
                        <a:t>Ahadi</a:t>
                      </a:r>
                      <a:r>
                        <a:rPr lang="en-US" sz="1200" b="1" i="0" u="none" strike="noStrike" dirty="0">
                          <a:solidFill>
                            <a:srgbClr val="000000"/>
                          </a:solidFill>
                          <a:effectLst/>
                          <a:latin typeface="Arial" panose="020B0604020202020204" pitchFamily="34" charset="0"/>
                        </a:rPr>
                        <a:t>, </a:t>
                      </a:r>
                      <a:r>
                        <a:rPr lang="en-US" sz="1200" b="1" i="0" u="none" strike="noStrike" dirty="0" err="1">
                          <a:solidFill>
                            <a:srgbClr val="000000"/>
                          </a:solidFill>
                          <a:effectLst/>
                          <a:latin typeface="Arial" panose="020B0604020202020204" pitchFamily="34" charset="0"/>
                        </a:rPr>
                        <a:t>Dassa</a:t>
                      </a:r>
                      <a:r>
                        <a:rPr lang="en-US" sz="1200" b="1" i="0" u="none" strike="noStrike" dirty="0">
                          <a:solidFill>
                            <a:srgbClr val="000000"/>
                          </a:solidFill>
                          <a:effectLst/>
                          <a:latin typeface="Arial" panose="020B0604020202020204" pitchFamily="34" charset="0"/>
                        </a:rPr>
                        <a:t> </a:t>
                      </a:r>
                      <a:r>
                        <a:rPr lang="en-US" sz="1200" b="1" i="0" u="none" strike="noStrike" dirty="0" err="1">
                          <a:solidFill>
                            <a:srgbClr val="000000"/>
                          </a:solidFill>
                          <a:effectLst/>
                          <a:latin typeface="Arial" panose="020B0604020202020204" pitchFamily="34" charset="0"/>
                        </a:rPr>
                        <a:t>Majra</a:t>
                      </a:r>
                      <a:r>
                        <a:rPr lang="en-US" sz="1200" b="1" i="0" u="none" strike="noStrike" dirty="0">
                          <a:solidFill>
                            <a:srgbClr val="000000"/>
                          </a:solidFill>
                          <a:effectLst/>
                          <a:latin typeface="Arial" panose="020B0604020202020204" pitchFamily="34" charset="0"/>
                        </a:rPr>
                        <a:t>, </a:t>
                      </a:r>
                      <a:r>
                        <a:rPr lang="en-US" sz="1200" b="1" i="0" u="none" strike="noStrike" dirty="0" err="1">
                          <a:solidFill>
                            <a:srgbClr val="000000"/>
                          </a:solidFill>
                          <a:effectLst/>
                          <a:latin typeface="Arial" panose="020B0604020202020204" pitchFamily="34" charset="0"/>
                        </a:rPr>
                        <a:t>Chilkana</a:t>
                      </a:r>
                      <a:endParaRPr lang="en-US" sz="1200" b="1" i="0" u="none" strike="noStrike" dirty="0">
                        <a:solidFill>
                          <a:srgbClr val="000000"/>
                        </a:solidFill>
                        <a:effectLst/>
                        <a:latin typeface="Arial" panose="020B0604020202020204" pitchFamily="34" charset="0"/>
                      </a:endParaRPr>
                    </a:p>
                  </a:txBody>
                  <a:tcPr marL="4187" marR="4187" marT="41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48085377"/>
                  </a:ext>
                </a:extLst>
              </a:tr>
              <a:tr h="219837">
                <a:tc>
                  <a:txBody>
                    <a:bodyPr/>
                    <a:lstStyle/>
                    <a:p>
                      <a:pPr algn="ctr" fontAlgn="b"/>
                      <a:r>
                        <a:rPr lang="en-US" sz="1050" b="0" i="0" u="none" strike="noStrike">
                          <a:solidFill>
                            <a:srgbClr val="000000"/>
                          </a:solidFill>
                          <a:effectLst/>
                          <a:latin typeface="Calibri" panose="020F0502020204030204" pitchFamily="34" charset="0"/>
                        </a:rPr>
                        <a:t> </a:t>
                      </a:r>
                    </a:p>
                  </a:txBody>
                  <a:tcPr marL="4187" marR="4187" marT="418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BD97"/>
                    </a:solidFill>
                  </a:tcPr>
                </a:tc>
                <a:tc>
                  <a:txBody>
                    <a:bodyPr/>
                    <a:lstStyle/>
                    <a:p>
                      <a:pPr algn="l" fontAlgn="b"/>
                      <a:r>
                        <a:rPr lang="en-US" sz="1050" b="1" i="0" u="none" strike="noStrike" dirty="0">
                          <a:solidFill>
                            <a:srgbClr val="000000"/>
                          </a:solidFill>
                          <a:effectLst/>
                          <a:latin typeface="Calibri" panose="020F0502020204030204" pitchFamily="34" charset="0"/>
                        </a:rPr>
                        <a:t>Total</a:t>
                      </a:r>
                    </a:p>
                  </a:txBody>
                  <a:tcPr marL="4187" marR="4187" marT="418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BD97"/>
                    </a:solidFill>
                  </a:tcPr>
                </a:tc>
                <a:tc>
                  <a:txBody>
                    <a:bodyPr/>
                    <a:lstStyle/>
                    <a:p>
                      <a:pPr algn="ctr" fontAlgn="ctr"/>
                      <a:r>
                        <a:rPr lang="en-US" sz="1050" b="1" i="0" u="none" strike="noStrike">
                          <a:solidFill>
                            <a:srgbClr val="000000"/>
                          </a:solidFill>
                          <a:effectLst/>
                          <a:latin typeface="Arial" panose="020B0604020202020204" pitchFamily="34" charset="0"/>
                        </a:rPr>
                        <a:t> </a:t>
                      </a:r>
                    </a:p>
                  </a:txBody>
                  <a:tcPr marL="4187" marR="4187" marT="41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BD97"/>
                    </a:solidFill>
                  </a:tcPr>
                </a:tc>
                <a:tc>
                  <a:txBody>
                    <a:bodyPr/>
                    <a:lstStyle/>
                    <a:p>
                      <a:pPr algn="ctr" fontAlgn="ctr"/>
                      <a:r>
                        <a:rPr lang="en-US" sz="1050" b="1" i="0" u="none" strike="noStrike">
                          <a:solidFill>
                            <a:srgbClr val="000000"/>
                          </a:solidFill>
                          <a:effectLst/>
                          <a:latin typeface="Arial" panose="020B0604020202020204" pitchFamily="34" charset="0"/>
                        </a:rPr>
                        <a:t>4</a:t>
                      </a:r>
                    </a:p>
                  </a:txBody>
                  <a:tcPr marL="4187" marR="4187" marT="41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BD97"/>
                    </a:solidFill>
                  </a:tcPr>
                </a:tc>
                <a:tc>
                  <a:txBody>
                    <a:bodyPr/>
                    <a:lstStyle/>
                    <a:p>
                      <a:pPr algn="ctr" fontAlgn="ctr"/>
                      <a:r>
                        <a:rPr lang="en-US" sz="1050" b="1" i="0" u="none" strike="noStrike" dirty="0">
                          <a:solidFill>
                            <a:srgbClr val="000000"/>
                          </a:solidFill>
                          <a:effectLst/>
                          <a:latin typeface="Arial" panose="020B0604020202020204" pitchFamily="34" charset="0"/>
                        </a:rPr>
                        <a:t>19</a:t>
                      </a:r>
                    </a:p>
                  </a:txBody>
                  <a:tcPr marL="4187" marR="4187" marT="41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BD97"/>
                    </a:solidFill>
                  </a:tcPr>
                </a:tc>
                <a:tc>
                  <a:txBody>
                    <a:bodyPr/>
                    <a:lstStyle/>
                    <a:p>
                      <a:pPr algn="ctr" fontAlgn="ctr"/>
                      <a:r>
                        <a:rPr lang="en-US" sz="1050" b="1" i="0" u="none" strike="noStrike">
                          <a:solidFill>
                            <a:srgbClr val="000000"/>
                          </a:solidFill>
                          <a:effectLst/>
                          <a:latin typeface="Arial" panose="020B0604020202020204" pitchFamily="34" charset="0"/>
                        </a:rPr>
                        <a:t> </a:t>
                      </a:r>
                    </a:p>
                  </a:txBody>
                  <a:tcPr marL="4187" marR="4187" marT="41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BD97"/>
                    </a:solidFill>
                  </a:tcPr>
                </a:tc>
                <a:tc>
                  <a:txBody>
                    <a:bodyPr/>
                    <a:lstStyle/>
                    <a:p>
                      <a:pPr algn="ctr" fontAlgn="ctr"/>
                      <a:r>
                        <a:rPr lang="en-US" sz="1050" b="1" i="0" u="none" strike="noStrike" dirty="0">
                          <a:solidFill>
                            <a:srgbClr val="000000"/>
                          </a:solidFill>
                          <a:effectLst/>
                          <a:latin typeface="Arial" panose="020B0604020202020204" pitchFamily="34" charset="0"/>
                        </a:rPr>
                        <a:t> </a:t>
                      </a:r>
                    </a:p>
                  </a:txBody>
                  <a:tcPr marL="4187" marR="4187" marT="41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BD97"/>
                    </a:solidFill>
                  </a:tcPr>
                </a:tc>
                <a:extLst>
                  <a:ext uri="{0D108BD9-81ED-4DB2-BD59-A6C34878D82A}">
                    <a16:rowId xmlns:a16="http://schemas.microsoft.com/office/drawing/2014/main" val="1222439210"/>
                  </a:ext>
                </a:extLst>
              </a:tr>
            </a:tbl>
          </a:graphicData>
        </a:graphic>
      </p:graphicFrame>
      <p:sp>
        <p:nvSpPr>
          <p:cNvPr id="6" name="Slide Number Placeholder 5">
            <a:extLst>
              <a:ext uri="{FF2B5EF4-FFF2-40B4-BE49-F238E27FC236}">
                <a16:creationId xmlns:a16="http://schemas.microsoft.com/office/drawing/2014/main" id="{8B9034C9-1D89-14F5-2D31-E54DD168FB81}"/>
              </a:ext>
            </a:extLst>
          </p:cNvPr>
          <p:cNvSpPr>
            <a:spLocks noGrp="1"/>
          </p:cNvSpPr>
          <p:nvPr>
            <p:ph type="sldNum" sz="quarter" idx="12"/>
          </p:nvPr>
        </p:nvSpPr>
        <p:spPr/>
        <p:txBody>
          <a:bodyPr/>
          <a:lstStyle/>
          <a:p>
            <a:fld id="{2A59B5E6-6DCD-43FB-86F2-B2E07A3EF699}" type="slidenum">
              <a:rPr lang="en-IN" smtClean="0"/>
              <a:t>8</a:t>
            </a:fld>
            <a:endParaRPr lang="en-IN"/>
          </a:p>
        </p:txBody>
      </p:sp>
    </p:spTree>
    <p:extLst>
      <p:ext uri="{BB962C8B-B14F-4D97-AF65-F5344CB8AC3E}">
        <p14:creationId xmlns:p14="http://schemas.microsoft.com/office/powerpoint/2010/main" val="33380059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4C43246-AC80-B681-2876-94C35B5D155C}"/>
              </a:ext>
            </a:extLst>
          </p:cNvPr>
          <p:cNvSpPr txBox="1"/>
          <p:nvPr/>
        </p:nvSpPr>
        <p:spPr>
          <a:xfrm>
            <a:off x="838200" y="6417603"/>
            <a:ext cx="10515600" cy="338554"/>
          </a:xfrm>
          <a:prstGeom prst="rect">
            <a:avLst/>
          </a:prstGeom>
          <a:noFill/>
        </p:spPr>
        <p:txBody>
          <a:bodyPr wrap="square" rtlCol="0">
            <a:spAutoFit/>
          </a:bodyPr>
          <a:lstStyle/>
          <a:p>
            <a:pPr algn="ctr"/>
            <a:r>
              <a:rPr lang="en-US" sz="1600" b="1" i="1" dirty="0">
                <a:solidFill>
                  <a:srgbClr val="002060"/>
                </a:solidFill>
              </a:rPr>
              <a:t>Public Health Leadership &amp; Management Training</a:t>
            </a:r>
            <a:endParaRPr lang="en-IN" sz="1600" b="1" i="1" dirty="0">
              <a:solidFill>
                <a:srgbClr val="002060"/>
              </a:solidFill>
            </a:endParaRPr>
          </a:p>
        </p:txBody>
      </p:sp>
      <p:sp>
        <p:nvSpPr>
          <p:cNvPr id="5" name="Content Placeholder 2"/>
          <p:cNvSpPr txBox="1">
            <a:spLocks/>
          </p:cNvSpPr>
          <p:nvPr/>
        </p:nvSpPr>
        <p:spPr>
          <a:xfrm>
            <a:off x="886691" y="1400961"/>
            <a:ext cx="10418618" cy="2474753"/>
          </a:xfrm>
          <a:prstGeom prst="rect">
            <a:avLst/>
          </a:prstGeom>
          <a:ln w="12700">
            <a:solidFill>
              <a:schemeClr val="tx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dirty="0">
                <a:latin typeface="Cambria" panose="02040503050406030204" pitchFamily="18" charset="0"/>
                <a:ea typeface="Cambria" panose="02040503050406030204" pitchFamily="18" charset="0"/>
              </a:rPr>
              <a:t>According to WHO Monitoring data 14% children are unimmunized due to Refusal </a:t>
            </a:r>
          </a:p>
          <a:p>
            <a:pPr marL="0" indent="0">
              <a:buNone/>
            </a:pPr>
            <a:r>
              <a:rPr lang="en-US" sz="2000" dirty="0">
                <a:latin typeface="Cambria" panose="02040503050406030204" pitchFamily="18" charset="0"/>
                <a:ea typeface="Cambria" panose="02040503050406030204" pitchFamily="18" charset="0"/>
              </a:rPr>
              <a:t>    (City 19%, Deoband 16%, </a:t>
            </a:r>
            <a:r>
              <a:rPr lang="en-US" sz="2000" dirty="0" err="1">
                <a:latin typeface="Cambria" panose="02040503050406030204" pitchFamily="18" charset="0"/>
                <a:ea typeface="Cambria" panose="02040503050406030204" pitchFamily="18" charset="0"/>
              </a:rPr>
              <a:t>Gangoh</a:t>
            </a:r>
            <a:r>
              <a:rPr lang="en-US" sz="2000" dirty="0">
                <a:latin typeface="Cambria" panose="02040503050406030204" pitchFamily="18" charset="0"/>
                <a:ea typeface="Cambria" panose="02040503050406030204" pitchFamily="18" charset="0"/>
              </a:rPr>
              <a:t> and Rampur       15%)</a:t>
            </a:r>
          </a:p>
          <a:p>
            <a:r>
              <a:rPr lang="en-US" sz="2000" dirty="0">
                <a:latin typeface="Cambria" panose="02040503050406030204" pitchFamily="18" charset="0"/>
                <a:ea typeface="Cambria" panose="02040503050406030204" pitchFamily="18" charset="0"/>
              </a:rPr>
              <a:t>Identified 1004 refusal Families</a:t>
            </a:r>
          </a:p>
          <a:p>
            <a:r>
              <a:rPr lang="en-US" sz="2000" dirty="0">
                <a:latin typeface="Cambria" panose="02040503050406030204" pitchFamily="18" charset="0"/>
                <a:ea typeface="Cambria" panose="02040503050406030204" pitchFamily="18" charset="0"/>
              </a:rPr>
              <a:t>30197 Families not received any vaccine in last 3 consecutive sessions</a:t>
            </a:r>
          </a:p>
        </p:txBody>
      </p:sp>
      <p:sp>
        <p:nvSpPr>
          <p:cNvPr id="6" name="Title 1"/>
          <p:cNvSpPr txBox="1">
            <a:spLocks/>
          </p:cNvSpPr>
          <p:nvPr/>
        </p:nvSpPr>
        <p:spPr>
          <a:xfrm>
            <a:off x="886691" y="453627"/>
            <a:ext cx="10418618" cy="712444"/>
          </a:xfrm>
          <a:prstGeom prst="rect">
            <a:avLst/>
          </a:prstGeom>
          <a:solidFill>
            <a:schemeClr val="accent2">
              <a:lumMod val="50000"/>
            </a:schemeClr>
          </a:solidFill>
          <a:ln w="12700">
            <a:solidFill>
              <a:schemeClr val="tx1"/>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dirty="0">
                <a:solidFill>
                  <a:schemeClr val="bg1">
                    <a:lumMod val="95000"/>
                  </a:schemeClr>
                </a:solidFill>
              </a:rPr>
              <a:t>Mobilization of refusal families</a:t>
            </a:r>
            <a:endParaRPr lang="en-IN" b="1" dirty="0">
              <a:solidFill>
                <a:schemeClr val="bg1">
                  <a:lumMod val="95000"/>
                </a:schemeClr>
              </a:solidFill>
            </a:endParaRPr>
          </a:p>
        </p:txBody>
      </p:sp>
      <p:sp>
        <p:nvSpPr>
          <p:cNvPr id="7" name="Slide Number Placeholder 6">
            <a:extLst>
              <a:ext uri="{FF2B5EF4-FFF2-40B4-BE49-F238E27FC236}">
                <a16:creationId xmlns:a16="http://schemas.microsoft.com/office/drawing/2014/main" id="{9EAC69B0-8523-4DE2-40A7-5EF8583B332B}"/>
              </a:ext>
            </a:extLst>
          </p:cNvPr>
          <p:cNvSpPr>
            <a:spLocks noGrp="1"/>
          </p:cNvSpPr>
          <p:nvPr>
            <p:ph type="sldNum" sz="quarter" idx="12"/>
          </p:nvPr>
        </p:nvSpPr>
        <p:spPr/>
        <p:txBody>
          <a:bodyPr/>
          <a:lstStyle/>
          <a:p>
            <a:fld id="{2A59B5E6-6DCD-43FB-86F2-B2E07A3EF699}" type="slidenum">
              <a:rPr lang="en-IN" smtClean="0"/>
              <a:t>9</a:t>
            </a:fld>
            <a:endParaRPr lang="en-IN"/>
          </a:p>
        </p:txBody>
      </p:sp>
    </p:spTree>
    <p:extLst>
      <p:ext uri="{BB962C8B-B14F-4D97-AF65-F5344CB8AC3E}">
        <p14:creationId xmlns:p14="http://schemas.microsoft.com/office/powerpoint/2010/main" val="94548661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EXCLUDEHIDDENSLIDES" val="False"/>
  <p:tag name="NUMBEROFPAGES" val="23"/>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TotalTime>
  <Words>1656</Words>
  <Application>Microsoft Office PowerPoint</Application>
  <PresentationFormat>Widescreen</PresentationFormat>
  <Paragraphs>331</Paragraphs>
  <Slides>23</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23</vt:i4>
      </vt:variant>
    </vt:vector>
  </HeadingPairs>
  <TitlesOfParts>
    <vt:vector size="32" baseType="lpstr">
      <vt:lpstr>10</vt:lpstr>
      <vt:lpstr>Arial</vt:lpstr>
      <vt:lpstr>Calibri</vt:lpstr>
      <vt:lpstr>Calibri Light</vt:lpstr>
      <vt:lpstr>Cambria</vt:lpstr>
      <vt:lpstr>Fira Sans Extra Condensed Medium</vt:lpstr>
      <vt:lpstr>Roboto</vt:lpstr>
      <vt:lpstr>Wingdings</vt:lpstr>
      <vt:lpstr>Office Theme</vt:lpstr>
      <vt:lpstr>Low Coverage of Routine Immunization for 0-2 Year Children in District Saharanpur, Block Gangoh</vt:lpstr>
      <vt:lpstr>Key reasons for the Gap, Cause and effect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SWOT Analysis On Low Coverage of Routine Immunization for 0-2 Year Children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Title</dc:title>
  <dc:creator>AMAN MOHAN MISHRA</dc:creator>
  <cp:lastModifiedBy>Mishra, Sneh (KTBLR)</cp:lastModifiedBy>
  <cp:revision>28</cp:revision>
  <dcterms:created xsi:type="dcterms:W3CDTF">2023-12-01T04:37:49Z</dcterms:created>
  <dcterms:modified xsi:type="dcterms:W3CDTF">2023-12-06T02:06:58Z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3741da7a-79c1-417c-b408-16c0bfe99fca_Enabled">
    <vt:lpwstr>true</vt:lpwstr>
  </property>
  <property fmtid="{D5CDD505-2E9C-101B-9397-08002B2CF9AE}" pid="3" name="MSIP_Label_3741da7a-79c1-417c-b408-16c0bfe99fca_SetDate">
    <vt:lpwstr>2023-12-06T01:48:06Z</vt:lpwstr>
  </property>
  <property fmtid="{D5CDD505-2E9C-101B-9397-08002B2CF9AE}" pid="4" name="MSIP_Label_3741da7a-79c1-417c-b408-16c0bfe99fca_Method">
    <vt:lpwstr>Standard</vt:lpwstr>
  </property>
  <property fmtid="{D5CDD505-2E9C-101B-9397-08002B2CF9AE}" pid="5" name="MSIP_Label_3741da7a-79c1-417c-b408-16c0bfe99fca_Name">
    <vt:lpwstr>Internal Only - Amber</vt:lpwstr>
  </property>
  <property fmtid="{D5CDD505-2E9C-101B-9397-08002B2CF9AE}" pid="6" name="MSIP_Label_3741da7a-79c1-417c-b408-16c0bfe99fca_SiteId">
    <vt:lpwstr>1e355c04-e0a4-42ed-8e2d-7351591f0ef1</vt:lpwstr>
  </property>
  <property fmtid="{D5CDD505-2E9C-101B-9397-08002B2CF9AE}" pid="7" name="MSIP_Label_3741da7a-79c1-417c-b408-16c0bfe99fca_ActionId">
    <vt:lpwstr>e51f9462-5f70-4e2e-8713-27925e75a254</vt:lpwstr>
  </property>
  <property fmtid="{D5CDD505-2E9C-101B-9397-08002B2CF9AE}" pid="8" name="MSIP_Label_3741da7a-79c1-417c-b408-16c0bfe99fca_ContentBits">
    <vt:lpwstr>0</vt:lpwstr>
  </property>
</Properties>
</file>