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6" r:id="rId2"/>
  </p:sldMasterIdLst>
  <p:notesMasterIdLst>
    <p:notesMasterId r:id="rId15"/>
  </p:notesMasterIdLst>
  <p:sldIdLst>
    <p:sldId id="256" r:id="rId3"/>
    <p:sldId id="902" r:id="rId4"/>
    <p:sldId id="908" r:id="rId5"/>
    <p:sldId id="903" r:id="rId6"/>
    <p:sldId id="905" r:id="rId7"/>
    <p:sldId id="909" r:id="rId8"/>
    <p:sldId id="906" r:id="rId9"/>
    <p:sldId id="907" r:id="rId10"/>
    <p:sldId id="910" r:id="rId11"/>
    <p:sldId id="911" r:id="rId12"/>
    <p:sldId id="912" r:id="rId13"/>
    <p:sldId id="914" r:id="rId14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9900CC"/>
    <a:srgbClr val="660033"/>
    <a:srgbClr val="003366"/>
    <a:srgbClr val="990033"/>
    <a:srgbClr val="66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3CECC-7047-42C8-93F8-963E7344839A}" v="1" dt="2024-03-21T10:02:47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8" autoAdjust="0"/>
    <p:restoredTop sz="93548" autoAdjust="0"/>
  </p:normalViewPr>
  <p:slideViewPr>
    <p:cSldViewPr snapToObjects="1">
      <p:cViewPr>
        <p:scale>
          <a:sx n="110" d="100"/>
          <a:sy n="110" d="100"/>
        </p:scale>
        <p:origin x="147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 MOHAN MISHRA" userId="5bd08ee1718d8101" providerId="LiveId" clId="{A4D3CECC-7047-42C8-93F8-963E7344839A}"/>
    <pc:docChg chg="custSel delSld modSld">
      <pc:chgData name="AMAN MOHAN MISHRA" userId="5bd08ee1718d8101" providerId="LiveId" clId="{A4D3CECC-7047-42C8-93F8-963E7344839A}" dt="2024-03-21T10:04:09.850" v="19" actId="1076"/>
      <pc:docMkLst>
        <pc:docMk/>
      </pc:docMkLst>
      <pc:sldChg chg="modSp mod">
        <pc:chgData name="AMAN MOHAN MISHRA" userId="5bd08ee1718d8101" providerId="LiveId" clId="{A4D3CECC-7047-42C8-93F8-963E7344839A}" dt="2024-03-21T10:04:09.850" v="19" actId="1076"/>
        <pc:sldMkLst>
          <pc:docMk/>
          <pc:sldMk cId="3882892706" sldId="256"/>
        </pc:sldMkLst>
        <pc:spChg chg="mod">
          <ac:chgData name="AMAN MOHAN MISHRA" userId="5bd08ee1718d8101" providerId="LiveId" clId="{A4D3CECC-7047-42C8-93F8-963E7344839A}" dt="2024-03-21T10:04:09.850" v="19" actId="1076"/>
          <ac:spMkLst>
            <pc:docMk/>
            <pc:sldMk cId="3882892706" sldId="256"/>
            <ac:spMk id="2" creationId="{0289B347-44D6-BF37-CFDD-F690AB7B414D}"/>
          </ac:spMkLst>
        </pc:spChg>
        <pc:spChg chg="mod">
          <ac:chgData name="AMAN MOHAN MISHRA" userId="5bd08ee1718d8101" providerId="LiveId" clId="{A4D3CECC-7047-42C8-93F8-963E7344839A}" dt="2024-03-21T10:03:23.508" v="13" actId="1076"/>
          <ac:spMkLst>
            <pc:docMk/>
            <pc:sldMk cId="3882892706" sldId="256"/>
            <ac:spMk id="3" creationId="{45EBCFF9-0A27-735C-3C49-1F41A58B7609}"/>
          </ac:spMkLst>
        </pc:spChg>
        <pc:picChg chg="mod">
          <ac:chgData name="AMAN MOHAN MISHRA" userId="5bd08ee1718d8101" providerId="LiveId" clId="{A4D3CECC-7047-42C8-93F8-963E7344839A}" dt="2024-03-21T10:04:00.718" v="15" actId="1076"/>
          <ac:picMkLst>
            <pc:docMk/>
            <pc:sldMk cId="3882892706" sldId="256"/>
            <ac:picMk id="5" creationId="{30492FAA-4A8C-2C78-64D9-B541398CC260}"/>
          </ac:picMkLst>
        </pc:picChg>
        <pc:picChg chg="mod">
          <ac:chgData name="AMAN MOHAN MISHRA" userId="5bd08ee1718d8101" providerId="LiveId" clId="{A4D3CECC-7047-42C8-93F8-963E7344839A}" dt="2024-03-21T10:04:00.718" v="15" actId="1076"/>
          <ac:picMkLst>
            <pc:docMk/>
            <pc:sldMk cId="3882892706" sldId="256"/>
            <ac:picMk id="6" creationId="{E9D20BCA-3F2B-F20B-17BA-59EF13B88AB3}"/>
          </ac:picMkLst>
        </pc:picChg>
        <pc:picChg chg="mod">
          <ac:chgData name="AMAN MOHAN MISHRA" userId="5bd08ee1718d8101" providerId="LiveId" clId="{A4D3CECC-7047-42C8-93F8-963E7344839A}" dt="2024-03-21T10:04:00.718" v="15" actId="1076"/>
          <ac:picMkLst>
            <pc:docMk/>
            <pc:sldMk cId="3882892706" sldId="256"/>
            <ac:picMk id="9" creationId="{E8C2AAD8-1F34-F3CD-0B21-4477D6A34865}"/>
          </ac:picMkLst>
        </pc:picChg>
        <pc:picChg chg="mod">
          <ac:chgData name="AMAN MOHAN MISHRA" userId="5bd08ee1718d8101" providerId="LiveId" clId="{A4D3CECC-7047-42C8-93F8-963E7344839A}" dt="2024-03-21T10:04:00.718" v="15" actId="1076"/>
          <ac:picMkLst>
            <pc:docMk/>
            <pc:sldMk cId="3882892706" sldId="256"/>
            <ac:picMk id="10" creationId="{B3C8C0FD-4CE3-11C0-5D06-3F12F029023C}"/>
          </ac:picMkLst>
        </pc:picChg>
      </pc:sldChg>
      <pc:sldChg chg="del">
        <pc:chgData name="AMAN MOHAN MISHRA" userId="5bd08ee1718d8101" providerId="LiveId" clId="{A4D3CECC-7047-42C8-93F8-963E7344839A}" dt="2024-03-21T10:03:27.597" v="14" actId="47"/>
        <pc:sldMkLst>
          <pc:docMk/>
          <pc:sldMk cId="0" sldId="9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E01F-8C30-4C4F-86CA-F93BD80E8236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7083CB-4DA8-40FE-9901-AA0E84B2BD81}">
      <dgm:prSet phldrT="[Text]"/>
      <dgm:spPr/>
      <dgm:t>
        <a:bodyPr/>
        <a:lstStyle/>
        <a:p>
          <a:r>
            <a:rPr lang="en-IN" dirty="0"/>
            <a:t>POLICY</a:t>
          </a:r>
        </a:p>
      </dgm:t>
    </dgm:pt>
    <dgm:pt modelId="{920CD20F-31AE-44AE-81A2-51D7932D9282}" type="parTrans" cxnId="{7BC094BC-AEA5-4D2B-A630-B518759EB011}">
      <dgm:prSet/>
      <dgm:spPr/>
      <dgm:t>
        <a:bodyPr/>
        <a:lstStyle/>
        <a:p>
          <a:endParaRPr lang="en-IN"/>
        </a:p>
      </dgm:t>
    </dgm:pt>
    <dgm:pt modelId="{0B3BDF90-5D6B-4164-82EC-16D06C0C9A6B}" type="sibTrans" cxnId="{7BC094BC-AEA5-4D2B-A630-B518759EB011}">
      <dgm:prSet/>
      <dgm:spPr/>
      <dgm:t>
        <a:bodyPr/>
        <a:lstStyle/>
        <a:p>
          <a:endParaRPr lang="en-IN"/>
        </a:p>
      </dgm:t>
    </dgm:pt>
    <dgm:pt modelId="{6D7CCCF9-9973-4334-9470-A6E6661F1B94}">
      <dgm:prSet phldrT="[Text]"/>
      <dgm:spPr/>
      <dgm:t>
        <a:bodyPr/>
        <a:lstStyle/>
        <a:p>
          <a:r>
            <a:rPr lang="en-IN" dirty="0"/>
            <a:t>MMA RULES LIBERALISATION</a:t>
          </a:r>
        </a:p>
      </dgm:t>
    </dgm:pt>
    <dgm:pt modelId="{EF3B8F34-285D-4E90-ABF4-D7CB94946510}" type="parTrans" cxnId="{8F7498B2-59D3-441A-A5DD-853FDC713B59}">
      <dgm:prSet/>
      <dgm:spPr/>
      <dgm:t>
        <a:bodyPr/>
        <a:lstStyle/>
        <a:p>
          <a:endParaRPr lang="en-IN"/>
        </a:p>
      </dgm:t>
    </dgm:pt>
    <dgm:pt modelId="{61B0B239-9503-4B2A-8F6E-793D45BC4E1E}" type="sibTrans" cxnId="{8F7498B2-59D3-441A-A5DD-853FDC713B59}">
      <dgm:prSet/>
      <dgm:spPr/>
      <dgm:t>
        <a:bodyPr/>
        <a:lstStyle/>
        <a:p>
          <a:endParaRPr lang="en-IN"/>
        </a:p>
      </dgm:t>
    </dgm:pt>
    <dgm:pt modelId="{E4AC6F00-87DA-4923-A482-0373388D26C0}">
      <dgm:prSet phldrT="[Text]"/>
      <dgm:spPr/>
      <dgm:t>
        <a:bodyPr/>
        <a:lstStyle/>
        <a:p>
          <a:r>
            <a:rPr lang="en-IN" dirty="0"/>
            <a:t>MTP ACT AMMENDED ACCORDINGLY</a:t>
          </a:r>
        </a:p>
      </dgm:t>
    </dgm:pt>
    <dgm:pt modelId="{2A9F7A96-54E9-42F7-8308-D323B25D62EB}" type="parTrans" cxnId="{0ED1EEB7-AE35-4DD8-AADB-08AD7850FE3A}">
      <dgm:prSet/>
      <dgm:spPr/>
      <dgm:t>
        <a:bodyPr/>
        <a:lstStyle/>
        <a:p>
          <a:endParaRPr lang="en-IN"/>
        </a:p>
      </dgm:t>
    </dgm:pt>
    <dgm:pt modelId="{E0F3E857-C34E-4F68-9610-8945717BB2C3}" type="sibTrans" cxnId="{0ED1EEB7-AE35-4DD8-AADB-08AD7850FE3A}">
      <dgm:prSet/>
      <dgm:spPr/>
      <dgm:t>
        <a:bodyPr/>
        <a:lstStyle/>
        <a:p>
          <a:endParaRPr lang="en-IN"/>
        </a:p>
      </dgm:t>
    </dgm:pt>
    <dgm:pt modelId="{599B8CA2-EF01-4380-B81E-C2756E36D7CF}">
      <dgm:prSet phldrT="[Text]"/>
      <dgm:spPr/>
      <dgm:t>
        <a:bodyPr/>
        <a:lstStyle/>
        <a:p>
          <a:r>
            <a:rPr lang="en-IN" dirty="0"/>
            <a:t>PROVIDERS</a:t>
          </a:r>
        </a:p>
      </dgm:t>
    </dgm:pt>
    <dgm:pt modelId="{416AFE06-1417-4D1F-8454-E43A4ACD8E76}" type="parTrans" cxnId="{F2020D74-AD52-4208-85B3-03F5F628647A}">
      <dgm:prSet/>
      <dgm:spPr/>
      <dgm:t>
        <a:bodyPr/>
        <a:lstStyle/>
        <a:p>
          <a:endParaRPr lang="en-IN"/>
        </a:p>
      </dgm:t>
    </dgm:pt>
    <dgm:pt modelId="{EA581D77-E024-44E1-8D61-F8102FC556AC}" type="sibTrans" cxnId="{F2020D74-AD52-4208-85B3-03F5F628647A}">
      <dgm:prSet/>
      <dgm:spPr/>
      <dgm:t>
        <a:bodyPr/>
        <a:lstStyle/>
        <a:p>
          <a:endParaRPr lang="en-IN"/>
        </a:p>
      </dgm:t>
    </dgm:pt>
    <dgm:pt modelId="{4500EB0C-0E45-4DD5-9FFB-B2DAD70E1067}">
      <dgm:prSet phldrT="[Text]"/>
      <dgm:spPr/>
      <dgm:t>
        <a:bodyPr/>
        <a:lstStyle/>
        <a:p>
          <a:r>
            <a:rPr lang="en-IN" dirty="0"/>
            <a:t>AWARENESS &amp; ORIENTATION</a:t>
          </a:r>
        </a:p>
      </dgm:t>
    </dgm:pt>
    <dgm:pt modelId="{A0228243-13BA-4F85-BE51-EA37C408AE17}" type="parTrans" cxnId="{5104FD9F-9682-4F80-8B75-4F162CEA7FB9}">
      <dgm:prSet/>
      <dgm:spPr/>
      <dgm:t>
        <a:bodyPr/>
        <a:lstStyle/>
        <a:p>
          <a:endParaRPr lang="en-IN"/>
        </a:p>
      </dgm:t>
    </dgm:pt>
    <dgm:pt modelId="{ACD99166-4099-40AE-A4F6-2332424E626B}" type="sibTrans" cxnId="{5104FD9F-9682-4F80-8B75-4F162CEA7FB9}">
      <dgm:prSet/>
      <dgm:spPr/>
      <dgm:t>
        <a:bodyPr/>
        <a:lstStyle/>
        <a:p>
          <a:endParaRPr lang="en-IN"/>
        </a:p>
      </dgm:t>
    </dgm:pt>
    <dgm:pt modelId="{4AB482D9-4C2A-414B-864C-7C5A3436700D}">
      <dgm:prSet phldrT="[Text]"/>
      <dgm:spPr/>
      <dgm:t>
        <a:bodyPr/>
        <a:lstStyle/>
        <a:p>
          <a:r>
            <a:rPr lang="en-IN" dirty="0"/>
            <a:t>TRAINING/ WORKSHOP</a:t>
          </a:r>
        </a:p>
      </dgm:t>
    </dgm:pt>
    <dgm:pt modelId="{D32D659F-30F4-488B-9081-38B690A0CD3D}" type="parTrans" cxnId="{36E8EC37-2E9E-461F-B171-0B3E0AE32C50}">
      <dgm:prSet/>
      <dgm:spPr/>
      <dgm:t>
        <a:bodyPr/>
        <a:lstStyle/>
        <a:p>
          <a:endParaRPr lang="en-IN"/>
        </a:p>
      </dgm:t>
    </dgm:pt>
    <dgm:pt modelId="{BB4D3991-BAF7-4008-9B06-BA31FC5F6C2D}" type="sibTrans" cxnId="{36E8EC37-2E9E-461F-B171-0B3E0AE32C50}">
      <dgm:prSet/>
      <dgm:spPr/>
      <dgm:t>
        <a:bodyPr/>
        <a:lstStyle/>
        <a:p>
          <a:endParaRPr lang="en-IN"/>
        </a:p>
      </dgm:t>
    </dgm:pt>
    <dgm:pt modelId="{FD8C1B4D-1CC8-46ED-8FF1-8B5ED7771D43}">
      <dgm:prSet phldrT="[Text]"/>
      <dgm:spPr/>
      <dgm:t>
        <a:bodyPr/>
        <a:lstStyle/>
        <a:p>
          <a:r>
            <a:rPr lang="en-IN" dirty="0"/>
            <a:t>PATIENT</a:t>
          </a:r>
        </a:p>
      </dgm:t>
    </dgm:pt>
    <dgm:pt modelId="{99352F09-A2B6-46E2-8669-6BE36B01E0FD}" type="parTrans" cxnId="{61C582EC-9DF4-4AA3-8E14-B2EDA4120FEE}">
      <dgm:prSet/>
      <dgm:spPr/>
      <dgm:t>
        <a:bodyPr/>
        <a:lstStyle/>
        <a:p>
          <a:endParaRPr lang="en-IN"/>
        </a:p>
      </dgm:t>
    </dgm:pt>
    <dgm:pt modelId="{C877E713-813C-45FB-8F42-10AF580AB25D}" type="sibTrans" cxnId="{61C582EC-9DF4-4AA3-8E14-B2EDA4120FEE}">
      <dgm:prSet/>
      <dgm:spPr/>
      <dgm:t>
        <a:bodyPr/>
        <a:lstStyle/>
        <a:p>
          <a:endParaRPr lang="en-IN"/>
        </a:p>
      </dgm:t>
    </dgm:pt>
    <dgm:pt modelId="{1330B1FF-3DF4-4EFB-B65B-C7C011E727D3}">
      <dgm:prSet phldrT="[Text]"/>
      <dgm:spPr/>
      <dgm:t>
        <a:bodyPr/>
        <a:lstStyle/>
        <a:p>
          <a:r>
            <a:rPr lang="en-IN" dirty="0"/>
            <a:t>DANGERS OF SELF MEDICATIN</a:t>
          </a:r>
        </a:p>
      </dgm:t>
    </dgm:pt>
    <dgm:pt modelId="{D31218B1-33C8-431E-B7D3-E6D9F3B7436C}" type="parTrans" cxnId="{C88E880F-0D43-404B-B2EF-A906BDA827D0}">
      <dgm:prSet/>
      <dgm:spPr/>
      <dgm:t>
        <a:bodyPr/>
        <a:lstStyle/>
        <a:p>
          <a:endParaRPr lang="en-IN"/>
        </a:p>
      </dgm:t>
    </dgm:pt>
    <dgm:pt modelId="{68178679-55C0-47F9-A8EB-3083071D9FE6}" type="sibTrans" cxnId="{C88E880F-0D43-404B-B2EF-A906BDA827D0}">
      <dgm:prSet/>
      <dgm:spPr/>
      <dgm:t>
        <a:bodyPr/>
        <a:lstStyle/>
        <a:p>
          <a:endParaRPr lang="en-IN"/>
        </a:p>
      </dgm:t>
    </dgm:pt>
    <dgm:pt modelId="{AF8DB291-6683-4EFE-98F2-EE8CB8D501AF}">
      <dgm:prSet phldrT="[Text]"/>
      <dgm:spPr/>
      <dgm:t>
        <a:bodyPr/>
        <a:lstStyle/>
        <a:p>
          <a:r>
            <a:rPr lang="en-IN" dirty="0"/>
            <a:t>COUNSELLING</a:t>
          </a:r>
        </a:p>
      </dgm:t>
    </dgm:pt>
    <dgm:pt modelId="{A7049C2E-30BF-40AC-8015-8B8A1B576F5A}" type="parTrans" cxnId="{285DD656-466A-4B18-A378-B6700EA18A79}">
      <dgm:prSet/>
      <dgm:spPr/>
      <dgm:t>
        <a:bodyPr/>
        <a:lstStyle/>
        <a:p>
          <a:endParaRPr lang="en-IN"/>
        </a:p>
      </dgm:t>
    </dgm:pt>
    <dgm:pt modelId="{617C2BC3-6644-490B-9D81-073D2540C884}" type="sibTrans" cxnId="{285DD656-466A-4B18-A378-B6700EA18A79}">
      <dgm:prSet/>
      <dgm:spPr/>
      <dgm:t>
        <a:bodyPr/>
        <a:lstStyle/>
        <a:p>
          <a:endParaRPr lang="en-IN"/>
        </a:p>
      </dgm:t>
    </dgm:pt>
    <dgm:pt modelId="{D1B7CDB1-FF4A-4985-949B-7975ACC0ECDA}" type="pres">
      <dgm:prSet presAssocID="{16FAE01F-8C30-4C4F-86CA-F93BD80E823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EE282B-3CBE-4A57-8B32-E31BF7368937}" type="pres">
      <dgm:prSet presAssocID="{907083CB-4DA8-40FE-9901-AA0E84B2BD81}" presName="horFlow" presStyleCnt="0"/>
      <dgm:spPr/>
    </dgm:pt>
    <dgm:pt modelId="{61BAD794-DF60-47BD-9E4B-140CB15D7A6F}" type="pres">
      <dgm:prSet presAssocID="{907083CB-4DA8-40FE-9901-AA0E84B2BD81}" presName="bigChev" presStyleLbl="node1" presStyleIdx="0" presStyleCnt="3"/>
      <dgm:spPr/>
    </dgm:pt>
    <dgm:pt modelId="{85FE6016-6CD4-4D9E-B02C-08FEAC61BD8C}" type="pres">
      <dgm:prSet presAssocID="{EF3B8F34-285D-4E90-ABF4-D7CB94946510}" presName="parTrans" presStyleCnt="0"/>
      <dgm:spPr/>
    </dgm:pt>
    <dgm:pt modelId="{CBDBC868-67D5-4859-8DDE-1CADBA431B2F}" type="pres">
      <dgm:prSet presAssocID="{6D7CCCF9-9973-4334-9470-A6E6661F1B94}" presName="node" presStyleLbl="alignAccFollowNode1" presStyleIdx="0" presStyleCnt="6">
        <dgm:presLayoutVars>
          <dgm:bulletEnabled val="1"/>
        </dgm:presLayoutVars>
      </dgm:prSet>
      <dgm:spPr/>
    </dgm:pt>
    <dgm:pt modelId="{2943C34B-DC6D-4AD2-81D1-9FD35889BE5F}" type="pres">
      <dgm:prSet presAssocID="{61B0B239-9503-4B2A-8F6E-793D45BC4E1E}" presName="sibTrans" presStyleCnt="0"/>
      <dgm:spPr/>
    </dgm:pt>
    <dgm:pt modelId="{B1575794-8F57-4CE7-832A-3DF30CC44B26}" type="pres">
      <dgm:prSet presAssocID="{E4AC6F00-87DA-4923-A482-0373388D26C0}" presName="node" presStyleLbl="alignAccFollowNode1" presStyleIdx="1" presStyleCnt="6">
        <dgm:presLayoutVars>
          <dgm:bulletEnabled val="1"/>
        </dgm:presLayoutVars>
      </dgm:prSet>
      <dgm:spPr/>
    </dgm:pt>
    <dgm:pt modelId="{E2E6E507-376A-41E7-8CB7-FDC2F15EDA8F}" type="pres">
      <dgm:prSet presAssocID="{907083CB-4DA8-40FE-9901-AA0E84B2BD81}" presName="vSp" presStyleCnt="0"/>
      <dgm:spPr/>
    </dgm:pt>
    <dgm:pt modelId="{39930075-885A-4071-85E3-CBF0E9139BD1}" type="pres">
      <dgm:prSet presAssocID="{599B8CA2-EF01-4380-B81E-C2756E36D7CF}" presName="horFlow" presStyleCnt="0"/>
      <dgm:spPr/>
    </dgm:pt>
    <dgm:pt modelId="{3C95CC6D-39D9-4201-B0BF-3C3572C3C283}" type="pres">
      <dgm:prSet presAssocID="{599B8CA2-EF01-4380-B81E-C2756E36D7CF}" presName="bigChev" presStyleLbl="node1" presStyleIdx="1" presStyleCnt="3"/>
      <dgm:spPr/>
    </dgm:pt>
    <dgm:pt modelId="{1661DD6C-6F96-43B8-AFA4-EAAC4532F123}" type="pres">
      <dgm:prSet presAssocID="{A0228243-13BA-4F85-BE51-EA37C408AE17}" presName="parTrans" presStyleCnt="0"/>
      <dgm:spPr/>
    </dgm:pt>
    <dgm:pt modelId="{621D4B9A-2BD2-4121-9239-8AACC4CA09A5}" type="pres">
      <dgm:prSet presAssocID="{4500EB0C-0E45-4DD5-9FFB-B2DAD70E1067}" presName="node" presStyleLbl="alignAccFollowNode1" presStyleIdx="2" presStyleCnt="6">
        <dgm:presLayoutVars>
          <dgm:bulletEnabled val="1"/>
        </dgm:presLayoutVars>
      </dgm:prSet>
      <dgm:spPr/>
    </dgm:pt>
    <dgm:pt modelId="{4265D2A0-180D-44D7-8487-3A3C64BEF514}" type="pres">
      <dgm:prSet presAssocID="{ACD99166-4099-40AE-A4F6-2332424E626B}" presName="sibTrans" presStyleCnt="0"/>
      <dgm:spPr/>
    </dgm:pt>
    <dgm:pt modelId="{76DF98A7-0638-4A24-B270-2BF4D1C3E69E}" type="pres">
      <dgm:prSet presAssocID="{4AB482D9-4C2A-414B-864C-7C5A3436700D}" presName="node" presStyleLbl="alignAccFollowNode1" presStyleIdx="3" presStyleCnt="6">
        <dgm:presLayoutVars>
          <dgm:bulletEnabled val="1"/>
        </dgm:presLayoutVars>
      </dgm:prSet>
      <dgm:spPr/>
    </dgm:pt>
    <dgm:pt modelId="{CA19D21C-E26B-4218-9A19-78727D21FD00}" type="pres">
      <dgm:prSet presAssocID="{599B8CA2-EF01-4380-B81E-C2756E36D7CF}" presName="vSp" presStyleCnt="0"/>
      <dgm:spPr/>
    </dgm:pt>
    <dgm:pt modelId="{2016B711-E02A-4F77-AE59-46814C3E89D0}" type="pres">
      <dgm:prSet presAssocID="{FD8C1B4D-1CC8-46ED-8FF1-8B5ED7771D43}" presName="horFlow" presStyleCnt="0"/>
      <dgm:spPr/>
    </dgm:pt>
    <dgm:pt modelId="{6DEAAF43-CBD8-48D4-B2E6-82BBA9D23892}" type="pres">
      <dgm:prSet presAssocID="{FD8C1B4D-1CC8-46ED-8FF1-8B5ED7771D43}" presName="bigChev" presStyleLbl="node1" presStyleIdx="2" presStyleCnt="3"/>
      <dgm:spPr/>
    </dgm:pt>
    <dgm:pt modelId="{430EAE9D-01A0-4B0D-9BA0-45438A7F3F21}" type="pres">
      <dgm:prSet presAssocID="{D31218B1-33C8-431E-B7D3-E6D9F3B7436C}" presName="parTrans" presStyleCnt="0"/>
      <dgm:spPr/>
    </dgm:pt>
    <dgm:pt modelId="{7AFE1F43-DA92-4D2E-85B7-000BE21B4008}" type="pres">
      <dgm:prSet presAssocID="{1330B1FF-3DF4-4EFB-B65B-C7C011E727D3}" presName="node" presStyleLbl="alignAccFollowNode1" presStyleIdx="4" presStyleCnt="6">
        <dgm:presLayoutVars>
          <dgm:bulletEnabled val="1"/>
        </dgm:presLayoutVars>
      </dgm:prSet>
      <dgm:spPr/>
    </dgm:pt>
    <dgm:pt modelId="{65A23A92-4A19-4B14-AE45-6BD4836FBB2E}" type="pres">
      <dgm:prSet presAssocID="{68178679-55C0-47F9-A8EB-3083071D9FE6}" presName="sibTrans" presStyleCnt="0"/>
      <dgm:spPr/>
    </dgm:pt>
    <dgm:pt modelId="{766D0DD1-B4A4-4511-B384-631B601F9D12}" type="pres">
      <dgm:prSet presAssocID="{AF8DB291-6683-4EFE-98F2-EE8CB8D501AF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846ADE08-F555-4DFB-B276-6EF6BD994949}" type="presOf" srcId="{907083CB-4DA8-40FE-9901-AA0E84B2BD81}" destId="{61BAD794-DF60-47BD-9E4B-140CB15D7A6F}" srcOrd="0" destOrd="0" presId="urn:microsoft.com/office/officeart/2005/8/layout/lProcess3"/>
    <dgm:cxn modelId="{C88E880F-0D43-404B-B2EF-A906BDA827D0}" srcId="{FD8C1B4D-1CC8-46ED-8FF1-8B5ED7771D43}" destId="{1330B1FF-3DF4-4EFB-B65B-C7C011E727D3}" srcOrd="0" destOrd="0" parTransId="{D31218B1-33C8-431E-B7D3-E6D9F3B7436C}" sibTransId="{68178679-55C0-47F9-A8EB-3083071D9FE6}"/>
    <dgm:cxn modelId="{36E8EC37-2E9E-461F-B171-0B3E0AE32C50}" srcId="{599B8CA2-EF01-4380-B81E-C2756E36D7CF}" destId="{4AB482D9-4C2A-414B-864C-7C5A3436700D}" srcOrd="1" destOrd="0" parTransId="{D32D659F-30F4-488B-9081-38B690A0CD3D}" sibTransId="{BB4D3991-BAF7-4008-9B06-BA31FC5F6C2D}"/>
    <dgm:cxn modelId="{FFF27866-F967-4A6F-AD9F-1CF5CA9FB926}" type="presOf" srcId="{AF8DB291-6683-4EFE-98F2-EE8CB8D501AF}" destId="{766D0DD1-B4A4-4511-B384-631B601F9D12}" srcOrd="0" destOrd="0" presId="urn:microsoft.com/office/officeart/2005/8/layout/lProcess3"/>
    <dgm:cxn modelId="{F2020D74-AD52-4208-85B3-03F5F628647A}" srcId="{16FAE01F-8C30-4C4F-86CA-F93BD80E8236}" destId="{599B8CA2-EF01-4380-B81E-C2756E36D7CF}" srcOrd="1" destOrd="0" parTransId="{416AFE06-1417-4D1F-8454-E43A4ACD8E76}" sibTransId="{EA581D77-E024-44E1-8D61-F8102FC556AC}"/>
    <dgm:cxn modelId="{285DD656-466A-4B18-A378-B6700EA18A79}" srcId="{FD8C1B4D-1CC8-46ED-8FF1-8B5ED7771D43}" destId="{AF8DB291-6683-4EFE-98F2-EE8CB8D501AF}" srcOrd="1" destOrd="0" parTransId="{A7049C2E-30BF-40AC-8015-8B8A1B576F5A}" sibTransId="{617C2BC3-6644-490B-9D81-073D2540C884}"/>
    <dgm:cxn modelId="{5C070984-3608-452E-A8E3-013328719B4B}" type="presOf" srcId="{16FAE01F-8C30-4C4F-86CA-F93BD80E8236}" destId="{D1B7CDB1-FF4A-4985-949B-7975ACC0ECDA}" srcOrd="0" destOrd="0" presId="urn:microsoft.com/office/officeart/2005/8/layout/lProcess3"/>
    <dgm:cxn modelId="{CCBFFE8E-89BA-4A18-961B-C34BB6D1FC8B}" type="presOf" srcId="{FD8C1B4D-1CC8-46ED-8FF1-8B5ED7771D43}" destId="{6DEAAF43-CBD8-48D4-B2E6-82BBA9D23892}" srcOrd="0" destOrd="0" presId="urn:microsoft.com/office/officeart/2005/8/layout/lProcess3"/>
    <dgm:cxn modelId="{1D4D449C-F84A-4BE2-9570-52063E7F2E8F}" type="presOf" srcId="{4500EB0C-0E45-4DD5-9FFB-B2DAD70E1067}" destId="{621D4B9A-2BD2-4121-9239-8AACC4CA09A5}" srcOrd="0" destOrd="0" presId="urn:microsoft.com/office/officeart/2005/8/layout/lProcess3"/>
    <dgm:cxn modelId="{5104FD9F-9682-4F80-8B75-4F162CEA7FB9}" srcId="{599B8CA2-EF01-4380-B81E-C2756E36D7CF}" destId="{4500EB0C-0E45-4DD5-9FFB-B2DAD70E1067}" srcOrd="0" destOrd="0" parTransId="{A0228243-13BA-4F85-BE51-EA37C408AE17}" sibTransId="{ACD99166-4099-40AE-A4F6-2332424E626B}"/>
    <dgm:cxn modelId="{D8E30DA0-00A1-4DB5-897E-2088621FB394}" type="presOf" srcId="{1330B1FF-3DF4-4EFB-B65B-C7C011E727D3}" destId="{7AFE1F43-DA92-4D2E-85B7-000BE21B4008}" srcOrd="0" destOrd="0" presId="urn:microsoft.com/office/officeart/2005/8/layout/lProcess3"/>
    <dgm:cxn modelId="{8F7498B2-59D3-441A-A5DD-853FDC713B59}" srcId="{907083CB-4DA8-40FE-9901-AA0E84B2BD81}" destId="{6D7CCCF9-9973-4334-9470-A6E6661F1B94}" srcOrd="0" destOrd="0" parTransId="{EF3B8F34-285D-4E90-ABF4-D7CB94946510}" sibTransId="{61B0B239-9503-4B2A-8F6E-793D45BC4E1E}"/>
    <dgm:cxn modelId="{B4CE0AB3-DAE4-4099-B0E6-FDA2996F221C}" type="presOf" srcId="{4AB482D9-4C2A-414B-864C-7C5A3436700D}" destId="{76DF98A7-0638-4A24-B270-2BF4D1C3E69E}" srcOrd="0" destOrd="0" presId="urn:microsoft.com/office/officeart/2005/8/layout/lProcess3"/>
    <dgm:cxn modelId="{17F446B4-7F1B-43FE-92DE-66F39B0D793C}" type="presOf" srcId="{6D7CCCF9-9973-4334-9470-A6E6661F1B94}" destId="{CBDBC868-67D5-4859-8DDE-1CADBA431B2F}" srcOrd="0" destOrd="0" presId="urn:microsoft.com/office/officeart/2005/8/layout/lProcess3"/>
    <dgm:cxn modelId="{0ED1EEB7-AE35-4DD8-AADB-08AD7850FE3A}" srcId="{907083CB-4DA8-40FE-9901-AA0E84B2BD81}" destId="{E4AC6F00-87DA-4923-A482-0373388D26C0}" srcOrd="1" destOrd="0" parTransId="{2A9F7A96-54E9-42F7-8308-D323B25D62EB}" sibTransId="{E0F3E857-C34E-4F68-9610-8945717BB2C3}"/>
    <dgm:cxn modelId="{AB9C80B8-A1A3-4A36-B87C-F55D8546323F}" type="presOf" srcId="{599B8CA2-EF01-4380-B81E-C2756E36D7CF}" destId="{3C95CC6D-39D9-4201-B0BF-3C3572C3C283}" srcOrd="0" destOrd="0" presId="urn:microsoft.com/office/officeart/2005/8/layout/lProcess3"/>
    <dgm:cxn modelId="{7BC094BC-AEA5-4D2B-A630-B518759EB011}" srcId="{16FAE01F-8C30-4C4F-86CA-F93BD80E8236}" destId="{907083CB-4DA8-40FE-9901-AA0E84B2BD81}" srcOrd="0" destOrd="0" parTransId="{920CD20F-31AE-44AE-81A2-51D7932D9282}" sibTransId="{0B3BDF90-5D6B-4164-82EC-16D06C0C9A6B}"/>
    <dgm:cxn modelId="{D4B163BD-D72C-4EAD-A290-848A9DE5D19D}" type="presOf" srcId="{E4AC6F00-87DA-4923-A482-0373388D26C0}" destId="{B1575794-8F57-4CE7-832A-3DF30CC44B26}" srcOrd="0" destOrd="0" presId="urn:microsoft.com/office/officeart/2005/8/layout/lProcess3"/>
    <dgm:cxn modelId="{61C582EC-9DF4-4AA3-8E14-B2EDA4120FEE}" srcId="{16FAE01F-8C30-4C4F-86CA-F93BD80E8236}" destId="{FD8C1B4D-1CC8-46ED-8FF1-8B5ED7771D43}" srcOrd="2" destOrd="0" parTransId="{99352F09-A2B6-46E2-8669-6BE36B01E0FD}" sibTransId="{C877E713-813C-45FB-8F42-10AF580AB25D}"/>
    <dgm:cxn modelId="{B4276B06-3EDB-4A8F-B7B3-46F860FA0C95}" type="presParOf" srcId="{D1B7CDB1-FF4A-4985-949B-7975ACC0ECDA}" destId="{D5EE282B-3CBE-4A57-8B32-E31BF7368937}" srcOrd="0" destOrd="0" presId="urn:microsoft.com/office/officeart/2005/8/layout/lProcess3"/>
    <dgm:cxn modelId="{3FE7B47C-BE28-48FF-883C-CB8D1423E0E1}" type="presParOf" srcId="{D5EE282B-3CBE-4A57-8B32-E31BF7368937}" destId="{61BAD794-DF60-47BD-9E4B-140CB15D7A6F}" srcOrd="0" destOrd="0" presId="urn:microsoft.com/office/officeart/2005/8/layout/lProcess3"/>
    <dgm:cxn modelId="{6BDD51BF-F88F-454F-9AD5-A8478530E0C4}" type="presParOf" srcId="{D5EE282B-3CBE-4A57-8B32-E31BF7368937}" destId="{85FE6016-6CD4-4D9E-B02C-08FEAC61BD8C}" srcOrd="1" destOrd="0" presId="urn:microsoft.com/office/officeart/2005/8/layout/lProcess3"/>
    <dgm:cxn modelId="{3C3D5659-C116-48B6-9956-1821F21C6AEF}" type="presParOf" srcId="{D5EE282B-3CBE-4A57-8B32-E31BF7368937}" destId="{CBDBC868-67D5-4859-8DDE-1CADBA431B2F}" srcOrd="2" destOrd="0" presId="urn:microsoft.com/office/officeart/2005/8/layout/lProcess3"/>
    <dgm:cxn modelId="{8A051964-B5F7-4586-8940-60BDC57164EF}" type="presParOf" srcId="{D5EE282B-3CBE-4A57-8B32-E31BF7368937}" destId="{2943C34B-DC6D-4AD2-81D1-9FD35889BE5F}" srcOrd="3" destOrd="0" presId="urn:microsoft.com/office/officeart/2005/8/layout/lProcess3"/>
    <dgm:cxn modelId="{B3E81010-A55E-4D6D-A4C3-0819A0C695D4}" type="presParOf" srcId="{D5EE282B-3CBE-4A57-8B32-E31BF7368937}" destId="{B1575794-8F57-4CE7-832A-3DF30CC44B26}" srcOrd="4" destOrd="0" presId="urn:microsoft.com/office/officeart/2005/8/layout/lProcess3"/>
    <dgm:cxn modelId="{77A2396B-DA3C-4962-B30A-8C2990541B78}" type="presParOf" srcId="{D1B7CDB1-FF4A-4985-949B-7975ACC0ECDA}" destId="{E2E6E507-376A-41E7-8CB7-FDC2F15EDA8F}" srcOrd="1" destOrd="0" presId="urn:microsoft.com/office/officeart/2005/8/layout/lProcess3"/>
    <dgm:cxn modelId="{F0887581-15B0-40A7-B50B-B77F85B9CD4C}" type="presParOf" srcId="{D1B7CDB1-FF4A-4985-949B-7975ACC0ECDA}" destId="{39930075-885A-4071-85E3-CBF0E9139BD1}" srcOrd="2" destOrd="0" presId="urn:microsoft.com/office/officeart/2005/8/layout/lProcess3"/>
    <dgm:cxn modelId="{0C326B24-42DC-45BE-961D-F74037631534}" type="presParOf" srcId="{39930075-885A-4071-85E3-CBF0E9139BD1}" destId="{3C95CC6D-39D9-4201-B0BF-3C3572C3C283}" srcOrd="0" destOrd="0" presId="urn:microsoft.com/office/officeart/2005/8/layout/lProcess3"/>
    <dgm:cxn modelId="{89A126FD-C855-4FC9-917F-126A915C7B27}" type="presParOf" srcId="{39930075-885A-4071-85E3-CBF0E9139BD1}" destId="{1661DD6C-6F96-43B8-AFA4-EAAC4532F123}" srcOrd="1" destOrd="0" presId="urn:microsoft.com/office/officeart/2005/8/layout/lProcess3"/>
    <dgm:cxn modelId="{B396B6FD-09E4-4D0C-92C2-EE1674B120E7}" type="presParOf" srcId="{39930075-885A-4071-85E3-CBF0E9139BD1}" destId="{621D4B9A-2BD2-4121-9239-8AACC4CA09A5}" srcOrd="2" destOrd="0" presId="urn:microsoft.com/office/officeart/2005/8/layout/lProcess3"/>
    <dgm:cxn modelId="{D2FDD546-B1AC-4FC3-985B-A3D171A1B814}" type="presParOf" srcId="{39930075-885A-4071-85E3-CBF0E9139BD1}" destId="{4265D2A0-180D-44D7-8487-3A3C64BEF514}" srcOrd="3" destOrd="0" presId="urn:microsoft.com/office/officeart/2005/8/layout/lProcess3"/>
    <dgm:cxn modelId="{EA88919A-FF25-4A63-A5F1-42A532CFE941}" type="presParOf" srcId="{39930075-885A-4071-85E3-CBF0E9139BD1}" destId="{76DF98A7-0638-4A24-B270-2BF4D1C3E69E}" srcOrd="4" destOrd="0" presId="urn:microsoft.com/office/officeart/2005/8/layout/lProcess3"/>
    <dgm:cxn modelId="{A30AF46A-1CE5-4EEF-8786-C61936B01859}" type="presParOf" srcId="{D1B7CDB1-FF4A-4985-949B-7975ACC0ECDA}" destId="{CA19D21C-E26B-4218-9A19-78727D21FD00}" srcOrd="3" destOrd="0" presId="urn:microsoft.com/office/officeart/2005/8/layout/lProcess3"/>
    <dgm:cxn modelId="{9B5E4CD0-4BDD-465B-A7D3-259E8073C6AF}" type="presParOf" srcId="{D1B7CDB1-FF4A-4985-949B-7975ACC0ECDA}" destId="{2016B711-E02A-4F77-AE59-46814C3E89D0}" srcOrd="4" destOrd="0" presId="urn:microsoft.com/office/officeart/2005/8/layout/lProcess3"/>
    <dgm:cxn modelId="{FA93A0D7-7CBB-450F-8738-9344132C0779}" type="presParOf" srcId="{2016B711-E02A-4F77-AE59-46814C3E89D0}" destId="{6DEAAF43-CBD8-48D4-B2E6-82BBA9D23892}" srcOrd="0" destOrd="0" presId="urn:microsoft.com/office/officeart/2005/8/layout/lProcess3"/>
    <dgm:cxn modelId="{20BE6C7E-5B62-4E49-860E-0BFFD8F9C979}" type="presParOf" srcId="{2016B711-E02A-4F77-AE59-46814C3E89D0}" destId="{430EAE9D-01A0-4B0D-9BA0-45438A7F3F21}" srcOrd="1" destOrd="0" presId="urn:microsoft.com/office/officeart/2005/8/layout/lProcess3"/>
    <dgm:cxn modelId="{A9C03A51-5255-4C40-AE6A-46344CF7436D}" type="presParOf" srcId="{2016B711-E02A-4F77-AE59-46814C3E89D0}" destId="{7AFE1F43-DA92-4D2E-85B7-000BE21B4008}" srcOrd="2" destOrd="0" presId="urn:microsoft.com/office/officeart/2005/8/layout/lProcess3"/>
    <dgm:cxn modelId="{3303DEB7-924E-413F-BB19-38B8068F0867}" type="presParOf" srcId="{2016B711-E02A-4F77-AE59-46814C3E89D0}" destId="{65A23A92-4A19-4B14-AE45-6BD4836FBB2E}" srcOrd="3" destOrd="0" presId="urn:microsoft.com/office/officeart/2005/8/layout/lProcess3"/>
    <dgm:cxn modelId="{477C3950-1133-45D4-8D01-79C41CD82B71}" type="presParOf" srcId="{2016B711-E02A-4F77-AE59-46814C3E89D0}" destId="{766D0DD1-B4A4-4511-B384-631B601F9D1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AD794-DF60-47BD-9E4B-140CB15D7A6F}">
      <dsp:nvSpPr>
        <dsp:cNvPr id="0" name=""/>
        <dsp:cNvSpPr/>
      </dsp:nvSpPr>
      <dsp:spPr>
        <a:xfrm>
          <a:off x="79801" y="1371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POLICY</a:t>
          </a:r>
        </a:p>
      </dsp:txBody>
      <dsp:txXfrm>
        <a:off x="748456" y="1371"/>
        <a:ext cx="2005965" cy="1337309"/>
      </dsp:txXfrm>
    </dsp:sp>
    <dsp:sp modelId="{CBDBC868-67D5-4859-8DDE-1CADBA431B2F}">
      <dsp:nvSpPr>
        <dsp:cNvPr id="0" name=""/>
        <dsp:cNvSpPr/>
      </dsp:nvSpPr>
      <dsp:spPr>
        <a:xfrm>
          <a:off x="2988450" y="115042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MMA RULES LIBERALISATION</a:t>
          </a:r>
        </a:p>
      </dsp:txBody>
      <dsp:txXfrm>
        <a:off x="3543434" y="115042"/>
        <a:ext cx="1664951" cy="1109967"/>
      </dsp:txXfrm>
    </dsp:sp>
    <dsp:sp modelId="{B1575794-8F57-4CE7-832A-3DF30CC44B26}">
      <dsp:nvSpPr>
        <dsp:cNvPr id="0" name=""/>
        <dsp:cNvSpPr/>
      </dsp:nvSpPr>
      <dsp:spPr>
        <a:xfrm>
          <a:off x="5374880" y="115042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MTP ACT AMMENDED ACCORDINGLY</a:t>
          </a:r>
        </a:p>
      </dsp:txBody>
      <dsp:txXfrm>
        <a:off x="5929864" y="115042"/>
        <a:ext cx="1664951" cy="1109967"/>
      </dsp:txXfrm>
    </dsp:sp>
    <dsp:sp modelId="{3C95CC6D-39D9-4201-B0BF-3C3572C3C283}">
      <dsp:nvSpPr>
        <dsp:cNvPr id="0" name=""/>
        <dsp:cNvSpPr/>
      </dsp:nvSpPr>
      <dsp:spPr>
        <a:xfrm>
          <a:off x="79801" y="1525905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PROVIDERS</a:t>
          </a:r>
        </a:p>
      </dsp:txBody>
      <dsp:txXfrm>
        <a:off x="748456" y="1525905"/>
        <a:ext cx="2005965" cy="1337309"/>
      </dsp:txXfrm>
    </dsp:sp>
    <dsp:sp modelId="{621D4B9A-2BD2-4121-9239-8AACC4CA09A5}">
      <dsp:nvSpPr>
        <dsp:cNvPr id="0" name=""/>
        <dsp:cNvSpPr/>
      </dsp:nvSpPr>
      <dsp:spPr>
        <a:xfrm>
          <a:off x="2988450" y="1639576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AWARENESS &amp; ORIENTATION</a:t>
          </a:r>
        </a:p>
      </dsp:txBody>
      <dsp:txXfrm>
        <a:off x="3543434" y="1639576"/>
        <a:ext cx="1664951" cy="1109967"/>
      </dsp:txXfrm>
    </dsp:sp>
    <dsp:sp modelId="{76DF98A7-0638-4A24-B270-2BF4D1C3E69E}">
      <dsp:nvSpPr>
        <dsp:cNvPr id="0" name=""/>
        <dsp:cNvSpPr/>
      </dsp:nvSpPr>
      <dsp:spPr>
        <a:xfrm>
          <a:off x="5374880" y="1639576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TRAINING/ WORKSHOP</a:t>
          </a:r>
        </a:p>
      </dsp:txBody>
      <dsp:txXfrm>
        <a:off x="5929864" y="1639576"/>
        <a:ext cx="1664951" cy="1109967"/>
      </dsp:txXfrm>
    </dsp:sp>
    <dsp:sp modelId="{6DEAAF43-CBD8-48D4-B2E6-82BBA9D23892}">
      <dsp:nvSpPr>
        <dsp:cNvPr id="0" name=""/>
        <dsp:cNvSpPr/>
      </dsp:nvSpPr>
      <dsp:spPr>
        <a:xfrm>
          <a:off x="79801" y="3050438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PATIENT</a:t>
          </a:r>
        </a:p>
      </dsp:txBody>
      <dsp:txXfrm>
        <a:off x="748456" y="3050438"/>
        <a:ext cx="2005965" cy="1337309"/>
      </dsp:txXfrm>
    </dsp:sp>
    <dsp:sp modelId="{7AFE1F43-DA92-4D2E-85B7-000BE21B4008}">
      <dsp:nvSpPr>
        <dsp:cNvPr id="0" name=""/>
        <dsp:cNvSpPr/>
      </dsp:nvSpPr>
      <dsp:spPr>
        <a:xfrm>
          <a:off x="2988450" y="3164109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DANGERS OF SELF MEDICATIN</a:t>
          </a:r>
        </a:p>
      </dsp:txBody>
      <dsp:txXfrm>
        <a:off x="3543434" y="3164109"/>
        <a:ext cx="1664951" cy="1109967"/>
      </dsp:txXfrm>
    </dsp:sp>
    <dsp:sp modelId="{766D0DD1-B4A4-4511-B384-631B601F9D12}">
      <dsp:nvSpPr>
        <dsp:cNvPr id="0" name=""/>
        <dsp:cNvSpPr/>
      </dsp:nvSpPr>
      <dsp:spPr>
        <a:xfrm>
          <a:off x="5374880" y="3164109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COUNSELLING</a:t>
          </a:r>
        </a:p>
      </dsp:txBody>
      <dsp:txXfrm>
        <a:off x="5929864" y="3164109"/>
        <a:ext cx="1664951" cy="110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CE81FFA5-8420-4583-A7B5-4A6B77DEBF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8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69B5B-5036-4E4E-BF76-924B7DA228A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4C1D4-F0C9-4072-99E0-DE2F4665D9B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928EE-7099-490E-B781-242579F5577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0255-D381-2ED4-DB79-A036F5081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2112F-1E66-1297-710F-5CDB92CEE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5D8C7-9ADF-2D5E-5FE0-C23198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7CDF7-74FD-73BE-AEDE-C353B924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7F42C-B943-0223-4033-AA8DD313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76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7817-17B0-2CE9-DB7C-AD897684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0446-A571-7582-3446-8FC5AFF7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9F450-7364-E587-75FF-8DB2A229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0031-C605-E180-616E-E25B1C28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D1227-9B4B-429A-0CFB-560C1628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88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5B09-252C-5C7B-5052-4DEC8201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C8480-DE2F-9E82-AA13-589A9E865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6E732-B913-950C-E680-35367C74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42AE1-021D-AA97-6663-20FE1BA8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60E6-5A67-2A29-9226-AA1E1F44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51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9985-0B4E-A2B8-4F95-2B5AC5B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F5F4-DF6E-4A66-D680-A89B75A2E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3F45A-5564-9DE3-DDC2-670A56A51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C6618-FEB2-8324-E4BC-A0D9D704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8196A-1CB2-4009-73ED-6A7D7BEF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90489-9186-CF8C-3F83-494893D6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53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117F-D65A-EF16-8634-1D750DA1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CD725-A861-74C0-5319-B583044C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C5C61-FBC5-9261-F01E-FF425F87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9700A-EF0C-35D9-1878-44DCEBF76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20A9E-6684-880D-02DB-1BA0229B9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90D2B-4C6A-26FF-C5D9-3D68BF74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1C2F0-286A-9063-3D4F-7726BF47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F3C15-82DB-ED83-DF95-DB0E6E69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70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D7FD-9086-5D40-EE80-5E11ABF1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DC508-DFEE-D3DD-39C4-5F51C529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BACCD-23EC-B3A3-794C-EC50EB98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F042D-7EC3-8CA3-7DA5-8A1BF9DC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707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18302-603B-28F0-F9E8-2A14E651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42DCB-8344-D2D4-8B59-59D28D5B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CB81C-53AF-C7B7-9C3F-B2F70078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90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68B3-6243-39B2-FF96-F9204BDB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F217-76B4-2B93-F8F8-EDD43FEA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5CC6E-603D-CB6A-CEAB-730E0B60B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4100E-FAC0-A30A-A925-8BB88973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8A936-4CD6-28A1-5E89-38A8BB57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92002-0D47-ADCB-47A3-A40BB121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42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D90B-921F-4029-BF6A-33BB010937D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FE82-EBB6-7E52-35CD-77D67B12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0E3C3-46FC-36B5-8525-643D365CF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66E97-581A-F3D9-20DE-BED6670E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BE0AF-E815-DCCA-871A-94224373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C9C68-CF1B-398B-7BD0-6A7358C2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BC00F-0A3F-80C3-124E-C21A8531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589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E43B-81CE-44E7-2112-094D1C76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27708-10F3-42B5-3AD3-1A1877BCC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7B93-2A5E-BB91-A520-831CC987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9D55-1523-8FE5-C903-6E2622AF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9CEF-618D-2295-529E-29E92777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375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C7094-6741-EEEA-609B-A76AA7E8D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B25C4-42F6-336D-4282-22283C87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6E218-94BD-825F-F112-7714AB33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38C7A-B02A-ED20-6C48-92985F09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D0EE8-F17C-308D-4C02-C43D6419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84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FD700-F6EE-45BA-AD75-90560CFF9EC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D15B2-B4DC-4283-92F6-D3032BAB71E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77FEB-D16F-4D40-AF4B-6FCF84A089F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437C-6EC0-4474-953B-3310F610022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79AE8-151C-417C-9902-9F3D7BDD146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8BD2A-C0A9-4687-839A-386A2436DF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AD0AA23-0FF1-406C-8A8C-66D61D0E2CD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485238-B2D6-4CCF-8A90-F8E45A82795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84067-5009-1382-DA21-02345942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C3D0C-5E8F-8E98-2D91-BA92D6AB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7453D-0477-CCCB-AFFA-07CB6A7E3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BB9F-FA7F-46DB-B751-8E09485A2500}" type="datetimeFigureOut">
              <a:rPr lang="en-IN" smtClean="0"/>
              <a:pPr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8594F-D988-3D9F-96AE-3558933DE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A327-5E70-3CDA-767A-DF5A0E841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B5E6-6DCD-43FB-86F2-B2E07A3EF6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0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control" Target="../activeX/activeX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6.xml"/><Relationship Id="rId1" Type="http://schemas.openxmlformats.org/officeDocument/2006/relationships/control" Target="../activeX/activeX5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8.xml"/><Relationship Id="rId1" Type="http://schemas.openxmlformats.org/officeDocument/2006/relationships/control" Target="../activeX/activeX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control" Target="../activeX/activeX9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B347-44D6-BF37-CFDD-F690AB7B4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6" y="1340036"/>
            <a:ext cx="8472488" cy="1828800"/>
          </a:xfrm>
        </p:spPr>
        <p:txBody>
          <a:bodyPr>
            <a:noAutofit/>
          </a:bodyPr>
          <a:lstStyle/>
          <a:p>
            <a:r>
              <a:rPr lang="en-US" sz="2800" dirty="0"/>
              <a:t>CURBING IRRATIONAL USE OF MEDICAL ABORTION DRUGS TO REDUCE INCIDENCE OF OBSTETRIC HAEMORRHAGE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BCFF9-0A27-735C-3C49-1F41A58B7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56" y="4191000"/>
            <a:ext cx="8101012" cy="1993756"/>
          </a:xfrm>
        </p:spPr>
        <p:txBody>
          <a:bodyPr>
            <a:normAutofit/>
          </a:bodyPr>
          <a:lstStyle/>
          <a:p>
            <a:r>
              <a:rPr lang="en-US" sz="1350" dirty="0"/>
              <a:t>DR. TABASSUM KHAN</a:t>
            </a:r>
          </a:p>
          <a:p>
            <a:r>
              <a:rPr lang="en-US" sz="1350" dirty="0"/>
              <a:t>DR. SANDEEP KR. SINGH</a:t>
            </a:r>
          </a:p>
          <a:p>
            <a:r>
              <a:rPr lang="en-US" sz="1350" dirty="0"/>
              <a:t>DR. SANJIV PRABHAKAR</a:t>
            </a:r>
          </a:p>
          <a:p>
            <a:r>
              <a:rPr lang="en-US" sz="1350" dirty="0"/>
              <a:t>DR. RISHI SAHAI</a:t>
            </a:r>
          </a:p>
          <a:p>
            <a:r>
              <a:rPr lang="en-US" sz="1350" dirty="0"/>
              <a:t>DR. RAM KISHORE</a:t>
            </a:r>
          </a:p>
          <a:p>
            <a:r>
              <a:rPr lang="en-US" sz="1350" dirty="0"/>
              <a:t>DR. NISHI KANT GUPTA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492FAA-4A8C-2C78-64D9-B541398CC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3"/>
          <a:stretch/>
        </p:blipFill>
        <p:spPr>
          <a:xfrm>
            <a:off x="5689713" y="619365"/>
            <a:ext cx="705806" cy="654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20BCA-3F2B-F20B-17BA-59EF13B8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266" y="483030"/>
            <a:ext cx="2094734" cy="948897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BBD2D69-4262-6EA7-B3DB-C6A5E28DD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IN" sz="135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2AAD8-1F34-F3CD-0B21-4477D6A348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704" y="641985"/>
            <a:ext cx="685800" cy="570548"/>
          </a:xfrm>
          <a:prstGeom prst="rect">
            <a:avLst/>
          </a:prstGeom>
        </p:spPr>
      </p:pic>
      <p:pic>
        <p:nvPicPr>
          <p:cNvPr id="10" name="Picture 9" descr="Shape  Description automatically generated with low confidence">
            <a:extLst>
              <a:ext uri="{FF2B5EF4-FFF2-40B4-BE49-F238E27FC236}">
                <a16:creationId xmlns:a16="http://schemas.microsoft.com/office/drawing/2014/main" id="{B3C8C0FD-4CE3-11C0-5D06-3F12F0290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12" y="638301"/>
            <a:ext cx="619466" cy="6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9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ACHIEVMENTS @DWH JLN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526659"/>
              </p:ext>
            </p:extLst>
          </p:nvPr>
        </p:nvGraphicFramePr>
        <p:xfrm>
          <a:off x="457200" y="1935163"/>
          <a:ext cx="822960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 ABORTION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SELF DRUG</a:t>
                      </a:r>
                      <a:r>
                        <a:rPr lang="en-IN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DOCTOR </a:t>
                      </a:r>
                    </a:p>
                    <a:p>
                      <a:r>
                        <a:rPr lang="en-IN" dirty="0"/>
                        <a:t>ADVISED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JUNE-JULY’23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JULY-AUG’23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AUG-SEPT’23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SEPT-OCT’23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OCT-NOV’23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NOV-DEC’23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DEC-JAN’24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JAN-FEB’24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41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SIGNIFICANT REDUCTION IN SELF INDUCED ABORTIONS.</a:t>
            </a:r>
          </a:p>
          <a:p>
            <a:r>
              <a:rPr lang="en-IN" dirty="0"/>
              <a:t>AWARENESS OF ALL CONCERNED IS THE KEY.</a:t>
            </a:r>
          </a:p>
          <a:p>
            <a:r>
              <a:rPr lang="en-IN" dirty="0"/>
              <a:t>CHANGE IN BEHAVIOR  OF CLIENTS OBSERVED.</a:t>
            </a:r>
          </a:p>
          <a:p>
            <a:r>
              <a:rPr lang="en-IN" dirty="0"/>
              <a:t>SUSTAINING THE BEHAVIORAL CHANGES IS A CHALLENGE.</a:t>
            </a:r>
          </a:p>
          <a:p>
            <a:r>
              <a:rPr lang="en-IN" dirty="0"/>
              <a:t>COUNSELLERS CAN PLAY LEAD ROLE.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01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FISH BONE-SELF MEDICATION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537149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20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200400"/>
            <a:ext cx="7467600" cy="1143000"/>
          </a:xfrm>
          <a:noFill/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effectLst/>
              </a:rPr>
              <a:t>Your Title Here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724400"/>
            <a:ext cx="6400800" cy="1752600"/>
          </a:xfrm>
          <a:noFill/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effectLst/>
              </a:rPr>
              <a:t>Your Subtitle Here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685800" y="76200"/>
            <a:ext cx="8458200" cy="67818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2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94078">
            <a:off x="433388" y="6061075"/>
            <a:ext cx="14017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526214">
            <a:off x="7375525" y="6069013"/>
            <a:ext cx="14033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60510">
            <a:off x="792163" y="206375"/>
            <a:ext cx="8572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03815">
            <a:off x="7726362" y="265113"/>
            <a:ext cx="7985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1066800" y="2116138"/>
            <a:ext cx="6553200" cy="3141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066800" y="2057400"/>
            <a:ext cx="6256338" cy="32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838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buClrTx/>
              <a:buSzTx/>
            </a:pPr>
            <a:r>
              <a:rPr lang="en-US" sz="3600" dirty="0">
                <a:solidFill>
                  <a:srgbClr val="FF0000"/>
                </a:solidFill>
              </a:rPr>
              <a:t>IDENTIFYING AND UNDERSTANDING PROBLEM</a:t>
            </a:r>
            <a:endParaRPr kumimoji="0" lang="en-IN" sz="3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2540437"/>
            <a:ext cx="7639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MMR -97/LAC LIVE BIRTH.</a:t>
            </a:r>
          </a:p>
          <a:p>
            <a:pPr marL="228600" indent="-228600" algn="l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UNSAFE ABORTION IS THIRD MOST IMPORTANT CAUSE OF HIGH MMR.</a:t>
            </a:r>
          </a:p>
          <a:p>
            <a:pPr marL="228600" indent="-228600" algn="l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UP TO 20% MATERNAL DEATHS ARE ATTRIBUTABLE TO UNSAFE ABORTION.</a:t>
            </a:r>
          </a:p>
          <a:p>
            <a:pPr marL="228600" indent="-228600" algn="l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IRRATIONAL USE OF MEDICAL ABORTION DRUGS IS AN EMERGING CAUSE OF UNSAFE ABORTIONS.</a:t>
            </a:r>
          </a:p>
          <a:p>
            <a:pPr marL="228600" indent="-228600" algn="l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UNSAFE ABORTIONS ARE PREVENTABLE.</a:t>
            </a:r>
          </a:p>
          <a:p>
            <a:pPr marL="228600" indent="-228600" algn="l">
              <a:buFont typeface="Wingdings" pitchFamily="2" charset="2"/>
              <a:buChar char="v"/>
            </a:pPr>
            <a:endParaRPr lang="en-US" dirty="0">
              <a:solidFill>
                <a:srgbClr val="C0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609524" imgH="6857143"/>
        </mc:Choice>
        <mc:Fallback>
          <p:control r:id="rId1" imgW="609524" imgH="685714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524" imgH="6857143"/>
        </mc:Choice>
        <mc:Fallback>
          <p:control r:id="rId2" imgW="609524" imgH="6857143">
            <p:pic>
              <p:nvPicPr>
                <p:cNvPr id="3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4400" y="7620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200400"/>
            <a:ext cx="7467600" cy="1143000"/>
          </a:xfrm>
          <a:noFill/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effectLst/>
              </a:rPr>
              <a:t>Your Title Here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724400"/>
            <a:ext cx="6400800" cy="1752600"/>
          </a:xfrm>
          <a:noFill/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effectLst/>
              </a:rPr>
              <a:t>Your Subtitle Here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685800" y="76200"/>
            <a:ext cx="8458200" cy="67818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2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94078">
            <a:off x="433388" y="6061075"/>
            <a:ext cx="14017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526214">
            <a:off x="7375525" y="6069013"/>
            <a:ext cx="14033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60510">
            <a:off x="792163" y="206375"/>
            <a:ext cx="8572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03815">
            <a:off x="7726362" y="265113"/>
            <a:ext cx="7985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1066800" y="2116138"/>
            <a:ext cx="6553200" cy="3141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066800" y="2057400"/>
            <a:ext cx="6256338" cy="32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609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DEFINING THE IDEAL STATE</a:t>
            </a:r>
            <a:endParaRPr kumimoji="0" lang="en-IN" sz="3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074783"/>
            <a:ext cx="732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FOR MEDICAL ABORTION GOI FORMULATED GUIDELINE IN HANDBOOK OF MMA</a:t>
            </a:r>
          </a:p>
          <a:p>
            <a:pPr marL="228600" indent="-228600" algn="l">
              <a:buFont typeface="Wingdings" pitchFamily="2" charset="2"/>
              <a:buChar char="Ø"/>
            </a:pPr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  <a:p>
            <a:pPr marL="228600" indent="-228600"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MEDICAL ABORTION CAN BE PRESCRIBED BY CERTIFIED MEDICAL PRACTIONER WITH BACKUP FACILITIES IN CASE OF FAILED/INCOMPLETE ABORTION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609524" imgH="6857143"/>
        </mc:Choice>
        <mc:Fallback>
          <p:control r:id="rId1" imgW="609524" imgH="685714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524" imgH="6857143"/>
        </mc:Choice>
        <mc:Fallback>
          <p:control r:id="rId2" imgW="609524" imgH="6857143">
            <p:pic>
              <p:nvPicPr>
                <p:cNvPr id="3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4400" y="7620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200400"/>
            <a:ext cx="7467600" cy="1143000"/>
          </a:xfrm>
          <a:noFill/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effectLst/>
              </a:rPr>
              <a:t>Your Title Here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724400"/>
            <a:ext cx="6400800" cy="1752600"/>
          </a:xfrm>
          <a:noFill/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effectLst/>
              </a:rPr>
              <a:t>Your Subtitle Here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685800" y="76200"/>
            <a:ext cx="8458200" cy="67818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2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94078">
            <a:off x="433388" y="6061075"/>
            <a:ext cx="14017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526214">
            <a:off x="7375525" y="6069013"/>
            <a:ext cx="14033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60510">
            <a:off x="792163" y="206375"/>
            <a:ext cx="8572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03815">
            <a:off x="7726362" y="265113"/>
            <a:ext cx="7985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1066800" y="2116138"/>
            <a:ext cx="6553200" cy="3141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066800" y="2057400"/>
            <a:ext cx="6256338" cy="32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buClrTx/>
              <a:buSzTx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GAP ANALYSIS</a:t>
            </a:r>
            <a:endParaRPr kumimoji="0" lang="en-IN" sz="3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1447800"/>
            <a:ext cx="7327900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 typeface="Wingdings" pitchFamily="2" charset="2"/>
              <a:buChar char="Ø"/>
              <a:tabLst>
                <a:tab pos="63500" algn="l"/>
              </a:tabLs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SELF ADMINISTRATION OF THESE DRUGS BY PREGNANT WOMEN IS A COMMON PRACTICE. THEY TAKE PILLS ON THEIR OWN WITHOUT PRESCRIPTION AND MANY ARE ADMITTED TO HOSPITAL WITH LIFE THREATENING COMPLICATIONS.</a:t>
            </a:r>
          </a:p>
          <a:p>
            <a:pPr marL="177800" indent="-177800" algn="l">
              <a:buFont typeface="Wingdings" pitchFamily="2" charset="2"/>
              <a:buChar char="Ø"/>
              <a:tabLst>
                <a:tab pos="63500" algn="l"/>
              </a:tabLst>
            </a:pP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-177800" algn="l">
              <a:buFont typeface="Wingdings" pitchFamily="2" charset="2"/>
              <a:buChar char="Ø"/>
              <a:tabLst>
                <a:tab pos="63500" algn="l"/>
              </a:tabLs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IN MAJOR CITIES SALE OF ABORTIFACIEANT DRUGS  WITHOUT PRESCRIPTION IS UPTO 47% …IN RURAL AREAS IT MAY BE UPTO 80%</a:t>
            </a:r>
          </a:p>
          <a:p>
            <a:pPr marL="177800" indent="-177800" algn="l">
              <a:buFont typeface="Wingdings" pitchFamily="2" charset="2"/>
              <a:buChar char="Ø"/>
              <a:tabLst>
                <a:tab pos="63500" algn="l"/>
              </a:tabLst>
            </a:pP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-177800" algn="l">
              <a:buFont typeface="Wingdings" pitchFamily="2" charset="2"/>
              <a:buChar char="Ø"/>
              <a:tabLst>
                <a:tab pos="63500" algn="l"/>
              </a:tabLs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TO ACHIEVE MMR 70/LAC LIVE BIRTH THIS PRACTICE NEEDS INTERVENTION</a:t>
            </a:r>
          </a:p>
          <a:p>
            <a:pPr marL="177800" indent="-177800" algn="l">
              <a:buFont typeface="Wingdings" pitchFamily="2" charset="2"/>
              <a:buChar char="Ø"/>
              <a:tabLst>
                <a:tab pos="63500" algn="l"/>
              </a:tabLst>
            </a:pP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-177800" algn="l">
              <a:buFont typeface="Wingdings" pitchFamily="2" charset="2"/>
              <a:buChar char="Ø"/>
              <a:tabLst>
                <a:tab pos="63500" algn="l"/>
              </a:tabLs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CURBING THE IRRATIONAL USE OF ABORTIFACIENT DRUGS WILL CONTRIBUTE SIGNIFICANTLY TO REDUCE MMR </a:t>
            </a:r>
            <a:endParaRPr lang="en-IN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algn="l">
              <a:buFont typeface="Wingdings" pitchFamily="2" charset="2"/>
              <a:buChar char="Ø"/>
            </a:pPr>
            <a:endParaRPr lang="en-US" sz="1800" dirty="0">
              <a:solidFill>
                <a:srgbClr val="0070C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609524" imgH="6857143"/>
        </mc:Choice>
        <mc:Fallback>
          <p:control r:id="rId1" imgW="609524" imgH="685714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524" imgH="6857143"/>
        </mc:Choice>
        <mc:Fallback>
          <p:control r:id="rId2" imgW="609524" imgH="6857143">
            <p:pic>
              <p:nvPicPr>
                <p:cNvPr id="3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4400" y="7620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200400"/>
            <a:ext cx="7467600" cy="1143000"/>
          </a:xfrm>
          <a:noFill/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effectLst/>
              </a:rPr>
              <a:t>Your Title Here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724400"/>
            <a:ext cx="6400800" cy="1752600"/>
          </a:xfrm>
          <a:noFill/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effectLst/>
              </a:rPr>
              <a:t>Your Subtitle Here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685800" y="76200"/>
            <a:ext cx="8458200" cy="67818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2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94078">
            <a:off x="433388" y="6061075"/>
            <a:ext cx="14017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526214">
            <a:off x="7375525" y="6069013"/>
            <a:ext cx="14033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60510">
            <a:off x="792163" y="206375"/>
            <a:ext cx="8572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03815">
            <a:off x="7726362" y="265113"/>
            <a:ext cx="7985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1066800" y="2116138"/>
            <a:ext cx="6553200" cy="3141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066800" y="2057400"/>
            <a:ext cx="6256338" cy="32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buClrTx/>
              <a:buSzTx/>
            </a:pPr>
            <a:r>
              <a:rPr lang="en-US" sz="2800" dirty="0">
                <a:solidFill>
                  <a:srgbClr val="FF6600"/>
                </a:solidFill>
              </a:rPr>
              <a:t>WHY DOES THE GAP EXISTS ?????</a:t>
            </a:r>
            <a:endParaRPr kumimoji="0" lang="en-IN" sz="36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1747659"/>
            <a:ext cx="7848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OVER THE COUNTER AVAILABILITY OF ABORTIFACIENT DRUGS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LAW PREVAILS BUT NOT EFFECTIVELY IMPLEMENTED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LACK OF KNOWLEDGE OF END USERS AND SERVICE PROVIDERS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EASY TO CONSUME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EASE TO TERMINATE PREGNANCY WITHOUT SOMEONES KNOWLEDGE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HUGE PROFIT OF RETAILERS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QUACKARY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INSUFFICENT AVAILABILITY OF SPECIALIST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INADEQUATE TRAINING/CAPACITY BUILDING   </a:t>
            </a:r>
          </a:p>
          <a:p>
            <a:pPr algn="l">
              <a:buFont typeface="Wingdings" pitchFamily="2" charset="2"/>
              <a:buChar char="v"/>
            </a:pPr>
            <a:r>
              <a:rPr lang="en-US" sz="1600" dirty="0">
                <a:solidFill>
                  <a:srgbClr val="C00000"/>
                </a:solidFill>
              </a:rPr>
              <a:t>IMPROPER FUNCTIONING OF DISTRICT LEVEL COMMITEE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609524" imgH="6857143"/>
        </mc:Choice>
        <mc:Fallback>
          <p:control r:id="rId1" imgW="609524" imgH="685714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524" imgH="6857143"/>
        </mc:Choice>
        <mc:Fallback>
          <p:control r:id="rId2" imgW="609524" imgH="6857143">
            <p:pic>
              <p:nvPicPr>
                <p:cNvPr id="3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4400" y="7620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200400"/>
            <a:ext cx="7467600" cy="1143000"/>
          </a:xfrm>
          <a:noFill/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effectLst/>
              </a:rPr>
              <a:t>Your Title Here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724400"/>
            <a:ext cx="6400800" cy="1752600"/>
          </a:xfrm>
          <a:noFill/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effectLst/>
              </a:rPr>
              <a:t>Your Subtitle Here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685800" y="76200"/>
            <a:ext cx="8458200" cy="67818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4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60510">
            <a:off x="792163" y="206375"/>
            <a:ext cx="8572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arrow2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03815">
            <a:off x="7726362" y="265113"/>
            <a:ext cx="7985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1066800" y="2116138"/>
            <a:ext cx="6553200" cy="3141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066800" y="2057400"/>
            <a:ext cx="6256338" cy="32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buClrTx/>
              <a:buSzTx/>
            </a:pPr>
            <a:r>
              <a:rPr lang="en-US" sz="2800" dirty="0">
                <a:solidFill>
                  <a:srgbClr val="C00000"/>
                </a:solidFill>
              </a:rPr>
              <a:t>Step -4 - Why does gap Exist</a:t>
            </a:r>
          </a:p>
          <a:p>
            <a:pPr lvl="0" eaLnBrk="0" hangingPunct="0">
              <a:spcBef>
                <a:spcPct val="0"/>
              </a:spcBef>
              <a:buClrTx/>
              <a:buSzTx/>
            </a:pPr>
            <a:r>
              <a:rPr lang="en-US" sz="2800" dirty="0">
                <a:solidFill>
                  <a:srgbClr val="002060"/>
                </a:solidFill>
              </a:rPr>
              <a:t>"</a:t>
            </a:r>
            <a:r>
              <a:rPr lang="en-US" sz="2800" u="sng" dirty="0">
                <a:solidFill>
                  <a:srgbClr val="002060"/>
                </a:solidFill>
              </a:rPr>
              <a:t>Root Cause</a:t>
            </a:r>
            <a:r>
              <a:rPr lang="en-US" sz="2800" dirty="0">
                <a:solidFill>
                  <a:srgbClr val="002060"/>
                </a:solidFill>
              </a:rPr>
              <a:t>"</a:t>
            </a:r>
            <a:endParaRPr kumimoji="0" lang="en-IN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76600" y="3200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799" y="1143000"/>
            <a:ext cx="6981056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mc:AlternateContent xmlns:mc="http://schemas.openxmlformats.org/markup-compatibility/2006">
        <mc:Choice xmlns:v="urn:schemas-microsoft-com:vml" Requires="v">
          <p:control r:id="rId1" imgW="609524" imgH="6857143"/>
        </mc:Choice>
        <mc:Fallback>
          <p:control r:id="rId1" imgW="609524" imgH="685714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524" imgH="6857143"/>
        </mc:Choice>
        <mc:Fallback>
          <p:control r:id="rId2" imgW="609524" imgH="6857143">
            <p:pic>
              <p:nvPicPr>
                <p:cNvPr id="3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4400" y="76200"/>
                  <a:ext cx="609600" cy="6856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Rectangle 13"/>
          <p:cNvSpPr>
            <a:spLocks noChangeArrowheads="1"/>
          </p:cNvSpPr>
          <p:nvPr/>
        </p:nvSpPr>
        <p:spPr bwMode="auto">
          <a:xfrm>
            <a:off x="442913" y="2514600"/>
            <a:ext cx="7924800" cy="26463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0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7" name="Picture 1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0" y="381000"/>
            <a:ext cx="1571625" cy="1246188"/>
          </a:xfrm>
          <a:prstGeom prst="rect">
            <a:avLst/>
          </a:prstGeom>
          <a:noFill/>
          <a:ln w="9525" algn="in">
            <a:noFill/>
            <a:prstDash val="dash"/>
            <a:miter lim="800000"/>
            <a:headEnd/>
            <a:tailEnd/>
          </a:ln>
        </p:spPr>
      </p:pic>
      <p:pic>
        <p:nvPicPr>
          <p:cNvPr id="6148" name="Picture 2" descr="C:\Users\admin\Desktop\Slide Presentation\Background Image\doorofheav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19400" y="685800"/>
            <a:ext cx="39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SUGGESTIONS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864816"/>
            <a:ext cx="76819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DISSEMINATION OF INFORMATION AMONGST ALL CONCERNED</a:t>
            </a:r>
          </a:p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CAPACITY BUILDING OF SERVICE PROVIDERS</a:t>
            </a:r>
          </a:p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AMMENDMENT IN MTP ACT ..IF POSSIBLE</a:t>
            </a:r>
          </a:p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STRICT CONTROL ON OVER THE COUNTER SALE OF ABORTIFACIEANT</a:t>
            </a:r>
          </a:p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INTRODUCING APPROPRIATE SEX EDUCATION PROGRAMME AT 10+2 LEVEL</a:t>
            </a:r>
          </a:p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ENSURING FUNCTIONALITY OF DISTRICT LEVEL COMMITTEE </a:t>
            </a:r>
          </a:p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ENGAGEMENT OF NGO AT ALL POSSIBLE LEVELS OF INTERVENTION</a:t>
            </a:r>
          </a:p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PARENTING COUNSELLING AT VILLAGE LEVEL OF GIRLS OF VULNERABLE AGE GROUP</a:t>
            </a:r>
          </a:p>
          <a:p>
            <a:pPr marL="114300" indent="-114300" algn="just">
              <a:buFont typeface="Wingdings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ENFORCEMENT OF LAW PERTAINING TO SALE OF ALCOHOL TO MINOR</a:t>
            </a:r>
          </a:p>
          <a:p>
            <a:pPr marL="114300" indent="-114300" algn="just">
              <a:buFont typeface="Wingdings" pitchFamily="2" charset="2"/>
              <a:buChar char="v"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admin\Desktop\Slide Presentation\Background Image\antique-scroll-background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838200"/>
            <a:ext cx="8229600" cy="72096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</a:rPr>
              <a:t>EXPECTED OUTCOME</a:t>
            </a:r>
            <a:endParaRPr lang="en-US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mpus Sans ITC" pitchFamily="82" charset="0"/>
            </a:endParaRPr>
          </a:p>
          <a:p>
            <a:pPr marL="863600" indent="-342900" algn="just">
              <a:buFont typeface="Wingdings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</a:rPr>
              <a:t>DECREASE MMR</a:t>
            </a:r>
          </a:p>
          <a:p>
            <a:pPr marL="863600" indent="-342900" algn="just">
              <a:buFont typeface="Wingdings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</a:rPr>
              <a:t>DECREASE IN HOSPITAL EMERGENCY ADMISSIONS</a:t>
            </a:r>
          </a:p>
          <a:p>
            <a:pPr marL="863600" indent="-342900" algn="just">
              <a:buFont typeface="Wingdings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</a:rPr>
              <a:t>DECREASED NEED OF BLOOD TRANSFUSIONS</a:t>
            </a:r>
          </a:p>
          <a:p>
            <a:pPr marL="863600" indent="-342900" algn="just">
              <a:buFont typeface="Wingdings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</a:rPr>
              <a:t>DECREASED INCIDENCE OF CONGENITAL BIRTH DEFECTS</a:t>
            </a:r>
          </a:p>
          <a:p>
            <a:pPr marL="863600" indent="-342900" algn="just">
              <a:buFont typeface="Wingdings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</a:rPr>
              <a:t>DECREASED INCIDENCE OF PRE TERM BIRTHS</a:t>
            </a:r>
          </a:p>
          <a:p>
            <a:pPr marL="863600" indent="-342900" algn="just">
              <a:buFont typeface="Wingdings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</a:rPr>
              <a:t>DECREASED NEONATAL MORTALITY</a:t>
            </a:r>
          </a:p>
          <a:p>
            <a:pPr>
              <a:defRPr/>
            </a:pPr>
            <a:endParaRPr lang="en-US" sz="11500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WE DID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AWARENESS AMONG SERVICE PROVIDERS,BENEFICIARIES AND SOCIAL WORKERS / NGO.</a:t>
            </a:r>
          </a:p>
          <a:p>
            <a:r>
              <a:rPr lang="en-IN" dirty="0"/>
              <a:t>COUNSELLING OF CLIENTS.</a:t>
            </a:r>
          </a:p>
          <a:p>
            <a:r>
              <a:rPr lang="en-IN" dirty="0"/>
              <a:t>CAFETERIA APPROACH FOR ABORTION SERVICES.</a:t>
            </a:r>
          </a:p>
          <a:p>
            <a:r>
              <a:rPr lang="en-IN" dirty="0"/>
              <a:t>EXPLAINING POTENTIAL DANGERS OF SELF MEDICATION FOR ABORTION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1061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4078885</TotalTime>
  <Words>556</Words>
  <Application>Microsoft Office PowerPoint</Application>
  <PresentationFormat>On-screen Show (4:3)</PresentationFormat>
  <Paragraphs>133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Constantia</vt:lpstr>
      <vt:lpstr>Monotype Corsiva</vt:lpstr>
      <vt:lpstr>Tahoma</vt:lpstr>
      <vt:lpstr>Tempus Sans ITC</vt:lpstr>
      <vt:lpstr>Wingdings</vt:lpstr>
      <vt:lpstr>Wingdings 2</vt:lpstr>
      <vt:lpstr>Flow</vt:lpstr>
      <vt:lpstr>Office Theme</vt:lpstr>
      <vt:lpstr>CURBING IRRATIONAL USE OF MEDICAL ABORTION DRUGS TO REDUCE INCIDENCE OF OBSTETRIC HAEMORRHAGE</vt:lpstr>
      <vt:lpstr>Your Title Here</vt:lpstr>
      <vt:lpstr>Your Title Here</vt:lpstr>
      <vt:lpstr>Your Title Here</vt:lpstr>
      <vt:lpstr>Your Title Here</vt:lpstr>
      <vt:lpstr>Your Title Here</vt:lpstr>
      <vt:lpstr>PowerPoint Presentation</vt:lpstr>
      <vt:lpstr>PowerPoint Presentation</vt:lpstr>
      <vt:lpstr>WHAT WE DID</vt:lpstr>
      <vt:lpstr>ACHIEVMENTS @DWH JLN</vt:lpstr>
      <vt:lpstr>CONCLUSION</vt:lpstr>
      <vt:lpstr>FISH BONE-SELF MEDICATION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</dc:title>
  <dc:creator>MRS LUTHRA</dc:creator>
  <cp:lastModifiedBy>AMAN MOHAN MISHRA</cp:lastModifiedBy>
  <cp:revision>594</cp:revision>
  <dcterms:created xsi:type="dcterms:W3CDTF">2009-09-16T08:40:20Z</dcterms:created>
  <dcterms:modified xsi:type="dcterms:W3CDTF">2024-03-21T10:04:12Z</dcterms:modified>
</cp:coreProperties>
</file>